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ink/ink3.xml" ContentType="application/inkml+xml"/>
  <Override PartName="/ppt/ink/ink2.xml" ContentType="application/inkml+xml"/>
  <Override PartName="/ppt/ink/ink12.xml" ContentType="application/inkml+xml"/>
  <Override PartName="/ppt/ink/ink11.xml" ContentType="application/inkml+xml"/>
  <Override PartName="/ppt/ink/ink10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.xml" ContentType="application/inkml+xml"/>
  <Override PartName="/ppt/ink/ink4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58" r:id="rId6"/>
    <p:sldId id="263" r:id="rId7"/>
    <p:sldId id="259" r:id="rId8"/>
    <p:sldId id="260" r:id="rId9"/>
    <p:sldId id="261" r:id="rId10"/>
    <p:sldId id="264" r:id="rId11"/>
    <p:sldId id="272" r:id="rId12"/>
    <p:sldId id="273" r:id="rId13"/>
    <p:sldId id="276" r:id="rId14"/>
    <p:sldId id="274" r:id="rId15"/>
    <p:sldId id="275" r:id="rId16"/>
    <p:sldId id="284" r:id="rId17"/>
    <p:sldId id="277" r:id="rId18"/>
    <p:sldId id="291" r:id="rId19"/>
    <p:sldId id="286" r:id="rId20"/>
    <p:sldId id="290" r:id="rId21"/>
    <p:sldId id="289" r:id="rId22"/>
    <p:sldId id="278" r:id="rId23"/>
    <p:sldId id="266" r:id="rId24"/>
    <p:sldId id="26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79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0-12T05:24:41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1565 1555 607,'-6'-3'133,"-1"1"-258,3 2 187,4 0 47,-6 0-7,-1 2-8,1-2-18,3 0 1,-5-2 10,2 2 1,-1 0 4,1 0 2,-4 0-2,3 0 2,0 0 0,1 0-4,-1 0-5,0 0-1,7 0-3,-10-3-5,7 3-1,3 0-7,-6 0-8,6 0-2,0-5-5,0 1-2,3-2-3,3 1-3,4-2-1,4-1 2,2 1 4,4-1 6,4 0 0,3 1 0,0-3-1,6 2-1,-3 4 4,3-1-14,0 2 0,-3 2 3,0 2-8,0 4 7,0 2-5,4 4-6,-8 3 1,0 2-4,-2 5 4,-8 0-9,2 4 3,-6 1 2,-2 3-10,-2-1 3,-5 2-2,1-3-5,-8 6 3,-3-1-5,0-3-4,-2 4-8,-5-3-11,0-1-13,-5 0-18,2-1-9,-3-3-17,0-3-20,0-2-22,0-3-16,4-1-19,-4-7-18,1 2-23,8-6-25,-2-3-50,-1-4-98,4-6-314,4 0-164</inkml:trace>
  <inkml:trace contextRef="#ctx0" brushRef="#br0" timeOffset="300.7451">2002 1417 1665,'20'-17'-54,"-6"-1"21,2 4 25,1 1 20,-4 2 24,-3 2 23,-3 1 16,3 1 11,-3 1 3,-1-1 2,-3 5 4,1-1 7,0 6 22,2 5-1,-3 1 3,3 6 5,-2 4 8,3 7-2,-3 2-3,5 10 5,-2 6 7,7 3-11,-5 1-11,4 4-4,8 6-10,-1 2-5,-1-3-8,8-2-4,0 1-8,0-5-13,3-2-3,3-4-7,0-8-8,-3-2-9,0-2-23,0-3-33,0-8-34,-3 3-36,3-6-31,-6-2-33,-4-3-43,-2-4-59,4-3-61,-9-4-156,1-6-116,-8-2 51,-3-7-116,1-7-143</inkml:trace>
  <inkml:trace contextRef="#ctx0" brushRef="#br0" timeOffset="794.4259">3913 792 1720,'32'-7'-4,"-4"-1"2,-8 4 12,-3 1 24,-7 1 16,0 2 16,-4 0 7,-6 0-2,0 0 4,-6 8 5,-1-7-4,-2 2-4,-5 2-3,-2 0-4,-5 0-5,-2 0-4,-4 0-5,-1 0-2,-2 0-9,-2-1 0,2 2-7,-3-1-5,2-4 0,-2 5-4,3 0-2,0-1 0,0-2-2,0 1-3,8 1 4,-5 0 0,6-3 0,1 1-1,4-1-4,-1 3 0,1 0-1,2 3 14,4-1 6,0 2 0,3 5 8,4 1 1,-4 2 3,4 6 6,3 0 9,3 4 1,1 8-1,-1 5 4,3 11 5,2 3 5,-2 16-1,4 5 4,4 27-1,-5 3 3,1 0-6,1 0-6,-5-3-4,7 2-4,-2-19-3,-5-10-9,4-6-5,4 0-5,-5-1-4,4-5-1,1-10-4,-1-3-6,1-5-16,-4-3-24,4-9-25,2 2-22,1-10-31,-4-1-22,4-6-38,-4-6-44,4-1-39,-4-6-48,0-5-179,1-3-127,-6-7 73,4-5-124,-2-3-140</inkml:trace>
  <inkml:trace contextRef="#ctx0" brushRef="#br0" timeOffset="1387.9024">4173 1463 1756,'10'-11'12,"4"7"3,-4 1 20,-4 1 34,2 4 34,-2 4 13,-3 6 8,0 5 9,-3 5 4,0 6-8,0 6-6,-3 4 0,0-1 3,0 4-14,0-2-10,-2-1-5,5-3-6,0 0-6,5-2-10,1 0-2,7-6 8,4-3-12,-1 0-1,1-9-8,3-3-6,0-2-3,4-5-5,-1-5-3,-3 0-3,6-8-5,1-2-4,-3-5-1,-1-3-5,-3-2 0,0-2 6,-4 3 7,-2-2 4,-4 1 4,0-2 10,-3 1-3,-4 4 0,-3 0 9,3 0-4,-3 5 1,0-5-6,0 5 2,0 2-10,-3 0-4,3 3-3,0 4-4,0 3 1,0 0 4,-3 15 3,6-5 6,0 4 7,0 7 3,1 2 4,2 4-6,2 6 6,-2 4 13,7 8-5,-2-3-5,2 4-2,4 1-6,-1-2-1,-2 3-2,2 0-9,-2-4 3,-1 2-3,-10-7-7,-1 2-1,2-4-6,-4-7 2,-4 4 1,2-2-1,-6 2-22,0-5 6,-9-3-6,-4-4-7,2-2-14,-1-4-8,-1-7-13,2-6-11,-5 0-8,4-6-14,1-6-9,1-3-4,2-3-5,2-7-17,11-4-15,0-1-21,9-4-24,4-5-25,10-3-17,1-2-27,2-1-29,3 1-35,4 3-31,8-6-24,-8 5-107,0 3-113,0-1 14,0 4-121,-1 1-170</inkml:trace>
  <inkml:trace contextRef="#ctx0" brushRef="#br0" timeOffset="1784.365">5361 1595 1641,'17'-8'-29,"-8"1"28,7-4 5,-2 2 26,3-1 23,-4-1 11,0 4 0,-2-2 8,-1 4-1,-1-4 5,-1 5 0,1-1 1,-2 2 5,-1-2 0,2 2 0,-5-1 3,0 1-6,0 1 10,4-1-2,-7 1 4,3-1 2,0 3-10,-3 0 10,4-2-7,-4 2 10,4-3 6,-4 3-5,3 0 2,-3-3 0,0 3 1,0 0-15,0 0-1,0 0-10,0 0-9,0 0-4,3 6-7,-3 1-8,0 1 2,4 7-8,-4-1-1,3 10-4,3 2 0,-3 11-2,1-3-5,3 4-3,3 6-2,-1 3-2,2-2-1,-1 1-3,-1 0-8,2-3-23,-1-4-29,-4-3-22,4 3-31,-4-8-28,-1 6-24,-2-11-29,-3-1-31,3-1-39,-3-3-43,-6-1-103,-1-3-163,-4-5 32,2 0-82,-8-7-104</inkml:trace>
  <inkml:trace contextRef="#ctx0" brushRef="#br0" timeOffset="1982.8347">5124 1902 1745,'10'-7'10,"3"-1"35,0 2 42,7-3 12,7-1 2,0 3 1,9-6-2,1 3-7,4 1-9,-2-2-8,4-1-5,1 4-13,-1 1-32,-2-1-39,-5 1-42,-2 1-37,-1 5-34,0-2-38,-4 0-35,-1 1-97,-1-2-300,-4-2-96</inkml:trace>
  <inkml:trace contextRef="#ctx0" brushRef="#br0" timeOffset="2608.1607">6505 1439 1535,'-7'-2'-32,"0"-1"18,0 3 4,4-3 23,3 3 19,-3-1 18,3 1 5,-3-3 8,3 3 5,-3-2 3,-1 2-1,4 0-3,0 0-1,-4-3-3,4 3 2,0 0 6,8-3 2,-2 3-3,0-2 5,8-1 5,2-1-3,2 1 2,4 1-7,5-1-1,0 1-2,3-3-2,0-1-1,0 5-1,3-5-5,0 6-5,-3-2-4,0-1-2,-3 3-3,-3 0-6,-1 0-8,0 3 0,-3-1-2,-3 5-2,0 4 0,-4 1-2,-6 3-4,-4 1-2,-3 1-5,-6 8-3,-1 2 8,-10 0-7,-4 9-2,-9-1-1,0-1-1,-6 10 4,-4-2-7,-3-5-1,6-4 0,1-1 1,2 0 2,1-1-8,3-9 1,6 0 1,7-4-4,1-2 8,-1-1-8,7-3 4,7-2 14,3-1-5,3-3 9,7-1 14,4-1 6,5-1 8,5-3 5,3 0 12,6 0 7,0-3 0,5 1 3,5-3 1,0 0 3,1 0-7,-2 0-1,-1-2-4,-1 2-7,0-3-5,-7 4-1,0-1-6,-3-1-8,0 2-3,-3-1-4,-4-1-5,-5 3 3,1 1-11,-2-3-18,-4 3-19,1-1-29,-4-2-36,-4 2-39,-6-1-32,0-1-29,-6 0-34,-4-3-42,2 1-37,-11-5-75,2-2-154,-2 2-49,-2 0-175,4-3-238</inkml:trace>
  <inkml:trace contextRef="#ctx0" brushRef="#br0" timeOffset="3108.3378">8462 827 1968,'6'-5'-26,"-1"0"14,1 3 16,-3-1 27,-3 3 23,-3 7 18,-3 1 15,-2 2 16,-5 5 12,-4 10 2,-2 3-5,-8 7 2,0 6 1,-3 13 0,0 1-5,-10 27-8,14-12-8,-4 18-8,6-16-11,11-4-8,-1-3-5,11 2-8,3-7-2,10 3-11,7-3-3,10-6-13,6-6-10,3-5-18,8-5-22,-4-9-23,3-7-31,-7-7-27,2-3-28,-8-3-31,3-6-39,-3-3-34,-3-6-55,-5-3-120,-4-7-73,-10-4-57,-3-4-46</inkml:trace>
  <inkml:trace contextRef="#ctx0" brushRef="#br0" timeOffset="3352.6825">8679 1269 1561,'23'-14'35,"-6"-2"25,3 4 34,3 3 26,0 1 14,5 0 8,-2 3 2,4 0-1,-3 0-5,6 5-2,-3 0-9,4 2 0,-8 1-4,5 2-8,-1 3 1,-5 1-5,5 7-6,-9-1-6,2 4-12,-7 4-9,-2 3-3,-4 3-11,-7 5-4,0-8-9,-6 6-13,-3 1-36,-4-3-33,-1 0-33,2-2-32,-4-3-35,-8-3-41,9-4-43,-6-3-39,1-8-49,4-2-110,-4-2-103,4-6-127,-4-5-140</inkml:trace>
  <inkml:trace contextRef="#ctx0" brushRef="#br0" timeOffset="3538.1862">9096 1187 1822,'23'-5'13,"-7"3"28,1 4 32,1 3 22,-2 2 13,-2 5 2,2 8 12,4 4-4,-4 3-9,5 1-6,-5 9-15,4 3 1,0 0-14,0 1-8,0-2-33,4 4-25,-4-7-32,3-3-35,0-5-31,-2-2-35,5-5-39,0-3-60,-2-11-123,-2-2-149,0-2-34,0-8-33</inkml:trace>
  <inkml:trace contextRef="#ctx0" brushRef="#br0" timeOffset="4030.8683">9919 1194 1434,'3'-14'44,"1"6"7,0 0 18,2 4 27,-3 4 11,1 0 12,-1 7 14,0 1 7,4 4 12,0 6 0,-1 3-9,-2-2-1,2 0-2,1 6-6,3 0-5,0 3-12,4-2-3,-1-6-11,4-1-9,2-4-6,-1 0-8,1-4-8,1-4-10,4-5-3,-5-2-6,5-5-4,-1-4-3,-2-3-5,1-2-1,-1-6-8,-1-4-2,-4 1-7,-2-2-1,-8 1-2,4 0 1,-2 4 2,-2 1 5,0 1 10,-2 3 0,-4 2-2,0 1-5,0 4-3,-4 3-1,1 2-6,0 3-1,0 6 4,0 4 3,6 2 14,-3 2 8,3 7 9,-3 2 8,3 4 1,4 6 5,-1 1 16,5 10-3,2-2-5,1 5-1,-2 2-3,6 0-12,-2-2-2,1 1-8,-4-1-3,0 0-6,-4 1 1,-4-10-6,-5 1-3,-5-1-4,5-3-6,-2-2 2,-9-3-9,2-3-8,-12-4-17,9-4-19,-9-4-19,-1-4-28,-5-4-20,3-8-22,-3-4-22,4-4-14,3-6-19,0-5-13,3-5-28,4-5-20,10-4-9,6-2-14,10-6-35,7-4-37,10-4-58,10 0-113,1 3-40,5 0-160,28-13-188</inkml:trace>
  <inkml:trace contextRef="#ctx0" brushRef="#br0" timeOffset="4277.2086">11410 1100 1833,'11'-5'-14,"1"0"19,-2 0 25,4 0 34,-1 2 22,1 2 17,2-2 10,-2 3 5,2 7 12,1 3 5,-4 2-1,3 8-7,-2 9 10,0 0 3,-1 14-5,-2 3-12,-3 7-17,0 2-7,-6 2-16,2 3-17,-1 1-36,5-3-34,-8-3-30,0-4-29,0-6-29,0-4-37,-4-4-41,4-2-39,0-7-39,-7-8-114,-3-1-144,4-8-163,-8-2-164</inkml:trace>
  <inkml:trace contextRef="#ctx0" brushRef="#br0" timeOffset="4451.2076">11234 1445 1756,'10'-15'-25,"-1"2"23,2 3 34,12 0 23,-3 1 5,3 1 2,4 1 0,7-2 1,-4 4-8,9 1-6,1-1-3,1-1-4,2 4-13,-7-1-38,1 1-46,2 2-32,5 0-20,3 0-52,-10 0-88,5 0-304,-1 0-54</inkml:trace>
  <inkml:trace contextRef="#ctx0" brushRef="#br0" timeOffset="4946.5637">12217 1267 1419,'0'0'-30,"0"0"15,0 0 26,0 0 29,0 0 19,-6 0 16,6 0 13,-3 2 12,3-2 3,-5 0 5,5 0 1,0 0-4,0 0-8,0 0-9,0 0-2,0 0-8,0 0-2,0 0-9,14-2 10,-1-1-2,1 3 11,6-2 3,0 2-8,3 2-3,1 1 6,3 2 2,3 0 10,-4 5-4,-1 1 4,5 1 5,-2 5-7,-4 0-3,-1 1-5,-3 5-5,0-1-7,-7 2-5,0 2-6,-6-1-7,-7 2-6,0-1-3,-3 1-9,-3 4-4,-5-4-6,-2 3-23,-4-3-15,-2-2-21,2 0-19,-7-1-23,5-5-22,-5-2-27,-1-2-32,4-5-29,-3-2-32,4-2-42,0-6-70,3-6-135,-3-2-68,1-4 36,5-3-23,1 0-20</inkml:trace>
  <inkml:trace contextRef="#ctx0" brushRef="#br0" timeOffset="5175.9521">12507 1281 1425,'20'-4'18,"-3"2"24,-4-1 25,0 6 36,-2-1 22,2 6 11,-3 2 15,3 5-5,-3 5 7,1 2-1,-2 8-3,1 0-5,-2 3-18,-5 4-5,3 1-11,-3 2-14,4 2-7,-4-2-10,5 3-12,-5-3-36,3-1-30,0-1-26,-2-2-35,3-5-39,-3-2-38,1-7-36,5 0-34,5-5-42,-6 0-121,4-8-125,-2-5-89,-1 2-84</inkml:trace>
  <inkml:trace contextRef="#ctx0" brushRef="#br0" timeOffset="5664.1629">13104 1352 1523,'21'-5'-34,"-9"2"1,2 1 20,-1-1 28,1 1 21,-4 0 15,3 2 11,-3-3 7,7 1 2,-4-1 5,4 3 0,0 0-4,6-2 1,-3 2 1,0 0 2,4 2-6,-2-2-1,2 3-7,6-1-3,-3 3 2,3 0-5,0 0-3,0 0-7,-4 2-2,1 2-3,-1-1-2,-7-2-3,0 7-2,-7 2-2,-2 2-4,-10 1-3,0 1-2,-6 4-4,-8-1 0,-2 8-3,-4-2-4,-10 6-3,3-3-3,-6 5 0,0-4-1,3-2-5,-3 3-2,3-7 6,3-1-6,3-1 1,4-10-1,4 3 1,2-2 0,1 2-1,7-5 2,2-3-1,4 1 0,0-3 2,7 1-2,2-3-1,5 0 4,2 0-2,8-3 4,0 2-1,9-4-1,0 2 2,4-4 1,-1-2-4,5 2-11,2-1-24,-7-4-25,5-1-26,-5 1-37,-2-3-36,-2-3-39,-2 0-62,1-4-124,-8 2-218,-3-7-101</inkml:trace>
  <inkml:trace contextRef="#ctx0" brushRef="#br0" timeOffset="5908.5222">13942 1264 1720,'9'-7'17,"1"5"28,4-1 38,-1 1 27,1 4 17,2 6 24,1 4 5,-1 3 16,1 8 13,-1 4 13,-2 6-3,2 7-7,2 5-11,-9 2-13,2 1-13,-8 7-15,-3-1-11,-3 4-11,-5 5-15,-4-1-14,-6 1-41,-1-4-38,-8-4-34,4 1-36,-4-5-38,-3-13-40,3 0-45,-3-3-51,7-2-55,-7-11-123,7-2-149,-4-2 39,0-9-116,0-2-139</inkml:trace>
  <inkml:trace contextRef="#ctx0" brushRef="#br0" timeOffset="6169.37">14485 790 1836,'7'0'6,"-4"2"38,-1 3 38,3 5 18,0 5 10,0 6 14,-5 3-4,3 3-13,-3 6-5,0 5-5,4 2-8,-4 2-17,3 8-4,0 1-19,4-2-28,-7-4-35,5 2-40,-5-4-39,8-2-53,-4-4-50,-4-4-121,3-6-190,-3 0-71,0-6-80</inkml:trace>
  <inkml:trace contextRef="#ctx0" brushRef="#br0" timeOffset="6756.7978">14661 592 1541,'7'-7'-14,"0"2"10,0-1 17,2 2 18,-2-1 16,7 0 8,-8 5 8,4-3 7,0 1-1,3-1 3,-2 2 0,2 1 3,4 0 4,2 0 6,-2 0 1,7 0-8,-4 0 6,3 0-12,7 0 9,-3 1-1,0-1-4,3 3 2,0-3-2,0 2-1,0 1-11,3-3-1,0 3 0,-3-1-13,0 0 0,0-2-4,-3 3 1,-6-1-13,1 0-3,-1 4 4,-1 1 5,-4 3 1,-2 3-5,-1 4 11,-7 3-6,2 5 7,-8 1 0,3 8-2,-3 7-3,-3-2 6,-2 12 1,2 0 1,0 7 1,-3 12 7,1 3 4,3-1 3,-1 5-3,0 1 4,3-1 1,-5 1-8,-1 0 3,3-3 0,-4-3-1,4 0-4,0-2-2,-5-2-5,-1-5-4,-1 0-6,-1-9-2,-5-4-5,-1-2-5,-10 1-11,5-6-31,-8 0-18,-8-3-25,-8 2-33,-1-2-26,-2-2-34,-8-4-27,-3-2-28,-4-1-42,-5-3-52,-32 6-90,8-11-190,-21-3 19,-9-2-196,-7-4-246</inkml:trace>
  <inkml:trace contextRef="#ctx0" brushRef="#br0" timeOffset="8226.2423">448 3807 1911,'14'-2'-91,"-8"2"29,4 0 16,-4 0 12,5 0 24,-4 0 18,-4 0 19,3 0 11,-6 0 7,8 0 7,-2 0-2,-3 0 11,4 0 3,3 0 2,0 2-3,0 1-4,4-1 2,5 0-3,1-2-5,1 3-1,1 0-5,8-3-2,-3 0-7,3 0-2,3 0-7,1 0-3,-1-3-6,-6 3-24,3 0-27,-7 0-32,-2 3-36,-2-3-36,-3 2-44,-2-2-69,-3 5-401,-6 2-145</inkml:trace>
  <inkml:trace contextRef="#ctx0" brushRef="#br0" timeOffset="8482.5564">465 4277 1757,'3'7'-20,"-3"1"33,7-4 44,2 4 36,2-2 19,2 0 7,4-2 7,3 1 8,3-2 12,7-3-15,0 2-8,0-2-12,7 0-9,-4-2-14,3-1-8,12-2-13,-6 1-36,6-2-19,-4-2-27,2 2-18,1-3-31,-2 2-26,0-1-26,1 0-37,1-1-37,-4 1-47,1-1-114,-4-2-137,-1 1-38,-2-2-29</inkml:trace>
  <inkml:trace contextRef="#ctx0" brushRef="#br0" timeOffset="8830.141">1902 3947 1458,'7'-5'26,"-4"1"14,1-1 23,-2-1 28,2 0 22,0 2 16,-2 2 1,2-1 7,-1-2 1,4 0 6,-1 3 6,2-3-7,1 2-1,4-4-9,4 2-7,-3 0-6,2 0-9,5 2-6,-5 2-7,4-2-11,1 3-6,-6 0-6,6 3-4,-1 3-8,0 2-5,-3 4-1,-1 1-3,-2 2-7,-1 0-4,-7 5 0,2-3-8,-2 3 1,-3 4-5,-6-3-2,0-1-12,-3 2-19,-2 2-17,-5-2-26,-1-1-24,-2 3-20,-4-5-28,-4 1-23,5-2-22,-5-3-25,4-2-23,-3-4-16,2-1-22,1-3-7,5-2-31,-3-3-67,6-3-38,-3-2-162,5-3-55</inkml:trace>
  <inkml:trace contextRef="#ctx0" brushRef="#br0" timeOffset="9114.9854">2079 3950 1509,'27'-20'-22,"0"2"13,-8 3 23,-2 3 23,-1 2 16,1 2 12,-7 4 10,-3-4 10,3 3 0,-3 1-3,2 3 1,-1 1 10,-2 0 12,1 1 3,-1 8 7,2-1-1,-2 4 9,0 2 4,1 4-10,-1 5 2,2 0-4,-2 6-1,4 2-4,-4 1-5,5 2-8,2 1-6,1 5-8,5 1-6,2-1-9,-1 0-7,6-5 5,1 2-9,3-5-3,0 1-7,0 0-5,-4-11-18,1 0-20,0-2-34,-3 0-37,-5-7-29,1 2-34,-3-7-37,0-1-58,0-2-52,-4-2-122,-7-3-163,1-3 38,-3 1-94,-4-6-116</inkml:trace>
  <inkml:trace contextRef="#ctx0" brushRef="#br0" timeOffset="16104.6795">4077 3480 1723,'16'-5'24,"1"0"3,-11-1-8,4 4 11,-6-1 16,0 3 17,-1-2 6,0 0 3,-3 2-6,0 0-9,0 0-2,-10-5-1,3 5-6,-6 2 1,3-2-5,-7 3 1,0-1-3,-5 0-3,-2 1-1,-3 2-2,0 3-3,1-3-4,-4 0 0,0-1 0,3 4 4,-1-3 5,3 3-4,2-4 6,-1 2-3,4-1 2,4 0-1,-2-1-3,6-1 2,-6 2-4,6-1 3,2 5 2,-1 0 4,2 2-11,2 1 7,1 8 7,-2 3 9,5 2 2,0 9 7,-1 2 12,4 6 0,0 3 5,4 9 12,-1 1-4,0 6 6,0 9-2,2 0-7,-2 3-5,3-1-9,1-2 2,6 5-5,1-5-8,2 1-4,4-4-7,4-4-7,2-4-4,-2-4-17,2-2-18,1-13-19,-4-5-26,1-1-18,5-2-22,-5-11-19,-1-4-24,-6-4-37,7-5-33,-2-4-32,-5-6-35,6-4-34,-9-8-66,6-8-108,-4-9-44,-2-11-119,-4-5-131</inkml:trace>
  <inkml:trace contextRef="#ctx0" brushRef="#br0" timeOffset="16688.1191">4280 3950 1767,'7'-20'15,"0"7"3,-4 3 16,3 0 12,-3 5 12,-3 0 2,4 3 9,0 4 27,-4 3 8,3 3 0,0 4 2,1 3 1,2 3 3,-3 4-6,0-2-3,5 3-4,-5-1-12,4 1-2,-1-3-8,0 2 1,8-2-9,-4 0-4,0-5 1,4 0-6,2-2-3,1-4 2,0 2-6,2-6-4,2-3-3,-2-2-9,5 0-2,-1-5-4,1 0 0,3-5-4,-5 1-2,2-3-6,-4-4 3,0 0-4,0 2 10,-3-3-9,-4-1 6,1 0 8,-1 1-9,-8 2-1,4-3 7,-3 3 3,-3 0-5,-1 3 12,-2-1-8,5 1-1,-5 0 4,0 1-1,-5 1-5,5 2 2,5-1-5,-10 1-3,5 3-6,5 0-1,-5 5-1,0 0 6,5 13 2,-1-1 11,3 8 11,0 3 16,3 7 5,0 3 0,2-1 3,2 11 1,0-1-1,2 0-7,-2 6-2,2-6-7,-2 4 14,-4-4-9,3 3 0,-6-8-7,0 1-2,-4-1-6,0 1-3,-6-3-5,0 1-1,-4-2-1,-3-5-6,-3 2-3,-4-7-1,0 2-11,-6-6-8,-1-3-8,5-5-7,-6-4-7,5-8-13,2-5-15,-4-5-9,2-2-1,8-8-7,2 0-9,6-5-3,4 0-15,4-4-13,3 0-17,6-3-27,4-1-11,2-3-22,5 0-33,-2 3-48,6 1-49,-8 2-90,0-1-173,-3 2 4,-4 1-171,0 2-232</inkml:trace>
  <inkml:trace contextRef="#ctx0" brushRef="#br0" timeOffset="19098.7753">5658 4020 1876,'3'-7'-68,"0"-2"28,3 1 14,-6 4 24,4 2 24,-1-4 20,-3 2 12,0 1 8,0 1 3,0 2 3,0 0 6,0 0 17,-3 15 16,3-1-4,0 2 0,-4 6-1,4 1 4,0 4 8,4 6-10,-4 2-6,0 2-2,3 1-18,-3-1 0,0 4-18,0-4-2,0 5 1,4 0-9,-4-1-9,0-1-5,0-2-4,0-4-29,2 1-27,-4-7-30,2-1-31,-4-1-31,4-7-23,0-1-30,0-4-45,0-1-40,-3-5-90,-4-3-96,4-5-175,-3-2-113</inkml:trace>
  <inkml:trace contextRef="#ctx0" brushRef="#br0" timeOffset="19321.2091">5430 4342 1636,'-3'-7'-24,"6"2"5,-3 0 20,4 0 39,0 1 29,2 1 15,4 0 11,0 3 8,3 0 11,4 3 3,0-3-9,0 4-6,9-1 1,0-1-15,4 1-9,0 2-7,4-3-1,3 1-10,0-1-8,-2-2-25,5 0-33,10-2-37,-6 2-51,3-3-54,3 1-36,-6-3-75,-1 0-159,-3-2-208,-3-4-122</inkml:trace>
  <inkml:trace contextRef="#ctx0" brushRef="#br0" timeOffset="24339.4466">6712 4134 1514</inkml:trace>
  <inkml:trace contextRef="#ctx0" brushRef="#br0" timeOffset="24792.2361">6731 4122 1374,'3'-2'-47,"5"-1"17,-5 0 15,-1-1 10,2 4 15,0-3 6,-2 1 6,2 0 5,3 2-4,0-3 0,3 0 5,-1 1 10,4-1 7,4-1 4,6-1 6,5-1 4,2 0 7,0 2 0,3-1-1,4 0-7,-4 3-5,0-3-4,4 0-2,-6 2 1,-1 0-5,0 1-1,-5 2-4,-1-2-5,-4-1-2,1 6 2,-5-3 8,-2 4-2,-5 2 0,-2 4-2,-4 0 1,-3 2-4,-3 3-3,-4 3-3,-2-1-2,-5 6-3,-2 2 1,-1-3-5,-7 2-4,5 5 3,-5-4-3,0 0 0,4 0-3,-2-3 0,1 1 2,1-1-6,0-4 0,7-1-2,-4-2 1,4-3 0,3 4-1,0-6-1,0-1 1,3-1 0,1 2-1,2-5 6,-3 0-6,7-1 3,0 0-2,4-4 2,-1 2 5,-3-2 6,17-2 9,0-3 5,-4 2 3,7 1 6,7-4 0,3-1 3,0 0-6,9-1 0,4 1-4,1-1-5,-1-1 1,4 0-4,-4 1-4,4-1-5,-7 2 0,7-1-5,-7 0-7,3 4-21,-6-1-19,3-3-33,-7 3-40,-3 1-52,0 1-55,0-3-58,-3 2-156,-3-1-87,-5-3-47,-2 3-64</inkml:trace>
  <inkml:trace contextRef="#ctx0" brushRef="#br0" timeOffset="25298.4111">8593 3650 1492,'0'0'6,"-11"0"14,5 0 3,-1 2 10,-4 1 16,2 4 26,-1 8 12,-4 4 15,-2 7 9,-1 7 8,-2 7 0,-2 5-2,1 2 7,4 11-10,-1-1 4,0 3-6,7 3-6,3-6-14,4 2-4,6 0-15,4 8-2,7 0-7,5-1-7,19 18-3,8-9-8,4-4-6,-1-19-6,2-9-18,-1-6-28,3-4-33,-3-6-40,-3-7-47,-7-7-61,14-1-56,-15-4-139,-6-8-157,-2-4-106,-5-2-147</inkml:trace>
  <inkml:trace contextRef="#ctx0" brushRef="#br0" timeOffset="47628.4589">9359 2464 470,'-3'3'158,"0"-3"-32,3 0-25,-4 2-3,1 1 3,-1 0-5,1-3 7,3 0-4,-6 2 14,2-2 10,1 3 6,-4-3-5,0 2 2,1-2 7,3 0 2,-4 2 1,0 1-6,3-3-9,1 2-8,3-2-11,-3 4-10,3-4 3,20 2-13,10-1 4,7-1 4,17 5-2,12-1 1,18-4 3,14 3 1,57-3-2,15 0 15,10-3-2,13-1-1,8-1-1,2 2-3,0-3-7,-2 1-7,-5-2-9,-6-1 1,-4 1-11,-5-1-2,-11 3-5,-10-3-5,-10-1-4,-13 5 1,-27-4-1,-13 2-2,-11 1 0,-9 0-2,-7 0-4,-3 0 1,0 2-3,-7-1-3,-7 1 1,0 1-3,-9-1-6,-1 1-2,-6-1-6,-4 3-1,-6-2-2,3-1-4,-7 0 2,-2 2-3,-2 1-2,1-3-8,-8 3-22,3-2-21,-5-1-36,-7 3-40,-3 0-44,0 0-53,-23-3-58,6 3-81,-9-1-118,-4-5-199,-7-2 54,-4-2-243,2-3-341</inkml:trace>
  <inkml:trace contextRef="#ctx0" brushRef="#br0" timeOffset="48275.7265">17900 1322 2170,'0'0'-52,"3"-2"31,0-1 22,1 0 19,0-1 15,2-1 23,4-2 11,0-2 9,4 1 2,-2 2 1,9-2 1,2-2-2,1 0-4,2 2-5,4-1-4,4 2 8,-1 2-8,1-1-7,-1 0-2,0 6-3,0 0-4,-3 4-2,0 0-4,-3 5-2,0 0-3,-9 4 1,4 2-1,-8 2-5,-5 4 0,1-2-3,-10 6-10,0 3 2,-3-3-9,-8 5-21,0-3-14,-1 1-24,-6-2-14,3 0-23,-5-3-29,0-3-29,-3 0-30,3-2-39,-1-6-70,2-2-173,-2-3-64,1-2-31,4-5-47</inkml:trace>
  <inkml:trace contextRef="#ctx0" brushRef="#br0" timeOffset="48501.1239">18440 1182 1456,'12'-10'-20,"-1"2"27,-4 4 17,-3 1 14,2 3 29,-6 0 13,2 7 11,-2 4 17,5 3 11,-5 3 5,4 4-2,-2 4-10,2 3-10,-1 2-8,4 4-8,-2 2-10,4-2-6,3 4-9,2-3-10,2-2-13,2-1-24,1-4-30,2-1-31,2-2-33,4-5-31,-5-4-33,2-4-21,0-3-14,2-6-43,-6-6-444,0-4-160</inkml:trace>
  <inkml:trace contextRef="#ctx0" brushRef="#br0" timeOffset="48968.4358">18994 1202 1796,'9'-13'-40,"2"4"30,-4 1 33,2 3 19,2 2 22,-5 6 17,4 0 21,-4 4 11,5 3 4,-4 3-3,-1 1-1,-3 7 3,5-1-5,-2 2-16,1 2-12,-4 0-8,3-2-4,2 4-7,-2-7-7,4 3-2,0-5-9,0 3-3,3-8-3,4-3 1,-1-4-5,5 0-8,-1-7 1,-1-3-2,2-3-4,-1-4 0,-1-6-5,2-2-2,-5-5-2,-2-3-6,-1 3 3,-6 0-4,3 4 4,-5-3 14,3 7 8,-1 0-3,-4 2-4,1 1-4,-1 2-2,0 5 0,-3 2 6,2 0 6,-2 5 5,0 0 18,5 15 3,-2-2 7,-1 2 10,3 3 5,-2 6 2,4 9 5,-4 2 3,7 5-11,-8 7-2,7 3-2,0 1-6,-2 0-6,-2 2-7,4 1-3,-7-8-6,2 4-3,-4-8-7,-4 1-2,2-2-2,-9-4-1,1-2-9,-3-5-13,-2 0-14,-5-8-22,2-2-14,-6-7-27,1-6-22,3-7-35,3-5-29,-3-7-28,0-8-26,6-5-28,8-8-19,6-2-32,10-7-25,4-6-83,9-4-150,7-1 6,3 0-77,4 3-112</inkml:trace>
  <inkml:trace contextRef="#ctx0" brushRef="#br0" timeOffset="49197.8242">20540 995 1763,'28'-6'0,"-8"4"18,-4 2 43,-2 2 32,-1 2 19,-3 5 16,0 2 9,4 3 0,-4 9 1,3 3-10,-3 3-5,0 3-12,3 1-15,-3 9-1,4 6-14,-4-3-2,0 2-20,-3 1-10,2-3-23,-2-1-27,-1-3-25,-1-4-27,-2-3-33,0-8-41,0 2-28,-3-1-41,0-7-101,-3-5-165,-3-1-26,-2-2-37,-5-7-29</inkml:trace>
  <inkml:trace contextRef="#ctx0" brushRef="#br0" timeOffset="49358.392">20431 1412 1454,'9'-10'10,"1"0"24,8 0 31,4 1 15,6-8 0,4 5-1,3-2-10,1-2-4,4 4-3,0-1-18,4 4-26,-4-2-41,7 4-43,-4 0-26,1 2-49,-1 2-59,7-2-323,-7 2-28</inkml:trace>
  <inkml:trace contextRef="#ctx0" brushRef="#br0" timeOffset="49688.0208">21788 1164 1418,'-6'0'13,"6"0"12,-3 3 28,3-3 25,-4-3 13,1 6 6,3-3 0,0 0 5,0 0-3,0 0-8,10-4-4,-4 1-5,5 0 7,5 1-2,1-1-1,3 2-5,0-2 5,7 0-13,3 1 0,3 2 0,-3 2-2,0 1-8,0 1-6,-3 1 9,3 5-3,-3 3 8,-11-4-2,11 7-9,-13 2-7,-5-2-3,1 5-15,-5 0 7,1 3-8,-12 1 4,1-3-14,-5 8 1,-5-2-7,0-4-25,-5 2-23,-4-1-17,2-4-26,-8 0-23,0-1-23,3-5-25,-3 0-25,3-5-27,7-2-37,-7-8-82,11-2-126,-8-10-222,8 0-160</inkml:trace>
  <inkml:trace contextRef="#ctx0" brushRef="#br0" timeOffset="49890.9906">22115 1170 1820,'27'-10'-26,"0"5"32,-9 2 28,4 3 17,-5 3 24,-1 2 20,-2 2 18,2 6 6,-2-1 5,-1 8-4,0 0-3,-7 10-10,5 3-8,2 2-11,-9 3-10,6 1-6,-4 6-12,4 0-25,0 0-33,-4-7-27,1-1-22,4-2-39,-1-2-41,6-1-38,-2-1-39,2-15-65,-2 2-139,2-3-224,0-7-130</inkml:trace>
  <inkml:trace contextRef="#ctx0" brushRef="#br0" timeOffset="50326.3435">22716 1255 1727,'13'-8'-15,"-10"0"21,8 1 32,-2-2 22,1 4 9,4-3 5,2 3 4,1-3 1,7 3 5,-5 0-4,8 0-4,0-2-3,3 2-1,0-1-6,0 5-2,3-5 0,0 1-4,4 1-2,-3 1 2,6-3-7,-7 2-6,0 4 1,-3-4-8,-6 4-2,-1 0-2,-3 4 3,-4 0 0,-2 8-2,-9 0-1,4 2-2,-18 3-6,7 7-3,-11 3 1,-4 5 3,-2 5 2,-5 1-4,4-2 4,-7 1-2,4-5-1,6-2 6,0-3 3,6-2-1,3-4 17,8 0 17,0-4 14,6-1 12,11-5 0,6-1-3,7-6-7,7-4 4,3 0-8,14-4-8,6-6-7,0-1-9,3 2-5,0 2-2,-13-2-33,-6 1-46,2 4-57,-9-1-60,-11 0-80,1 7-81,-20-2-165,0 6-153,-21 0 59,-16 15-219,-16 4-271</inkml:trace>
  <inkml:trace contextRef="#ctx0" brushRef="#br0" timeOffset="51925.7625">18377 2994 261,'-6'0'34,"2"-2"79,-3 2-15,1-3-20,-4 1-5,3 2 9,0-2 3,-3-1 3,4 3 7,-1-2 2,0 2 0,4-3-2,-2-2 0,3 3-12,2-5-4,2 2-2,6-1 3,-1-1 1,6 1-2,0-1-1,8 0 1,-1-1-4,2 3-2,2 0 0,3 3-1,0 2-6,3 0-1,3 5-6,-7-1-1,11 4-2,-4 2-3,1 3-2,-4 2-7,-4 5-3,1 0 3,-6 5-6,-2 0-7,-2 2-2,-7 4-3,-3-2 1,-7 2-5,-4 1-1,-6 2-3,-3-1 2,-4 0-17,-3 5-10,-6-4-21,-4-1-23,3-3-25,-6-3-20,6-4-26,-3-3-19,3-3-45,4-5-21,-2-4-80,4-5-356,0-6-141</inkml:trace>
  <inkml:trace contextRef="#ctx0" brushRef="#br0" timeOffset="52186.5832">18783 2972 1671,'18'-8'-73,"-2"4"11,-2 2 29,-5-4 8,1 6 33,1 3 24,2 0 9,-7 2 25,2 4 12,-2 6 19,0 3 3,-2 2 5,2 5 1,-2 7-2,0 0-5,2 6-6,0-1-9,1 1-9,0 2-10,3 2-5,3 1-4,1 0-6,-1-3-5,7-4-32,-4-2-16,5-7-17,9 4-22,-4-9-24,1 0-21,3-8-28,0 3-24,4-8-43,-8-4-50,4-5-438,-3-5-165</inkml:trace>
  <inkml:trace contextRef="#ctx0" brushRef="#br0" timeOffset="52419.4732">19634 3033 1707,'11'-6'-82,"-2"4"31,1 2 39,1 2 31,-2 1 20,1 2 14,-4 5 13,5 5 11,-5 2 1,1 6 1,0 4 1,-3 3-3,2 5-5,-3 3-8,4 2-6,-4-1-3,8 9-6,-2 0-6,-2-3-21,3 0-27,0-8-28,0 1-27,0-6-29,0 1-30,0-6-32,-4-5-24,2-1-97,-8-9-269,-4 1-43</inkml:trace>
  <inkml:trace contextRef="#ctx0" brushRef="#br0" timeOffset="52599.991">19514 3410 1456,'11'-10'-30,"1"-1"29,8 2 29,4-1 11,2-3 13,1 3 7,6 1 4,8-4-5,-2 2-2,9-1-7,4 2-7,-4 3-3,8-6-20,1 5-41,-1-1-43,1 0-30,0 0-52,-10-1-106,-1 0-205,-2-2 33</inkml:trace>
  <inkml:trace contextRef="#ctx0" brushRef="#br0" timeOffset="53142.5384">20775 2932 1254,'0'0'-20,"0"7"38,0-1 24,0 4 31,3-1 22,-3 4 18,3 2 11,-3 0 8,0 8 4,7-1 1,-4 3-5,0 0-11,5 0-1,-5 0-6,7 0 1,-4 0-9,5 0-10,2 0-7,4-5-9,-1-3-9,4-1-6,1-7-6,1 2-5,2-6 0,-1 0-8,1-7-2,3-1-7,3-6-2,-14 0-4,11-9-10,-4-1 8,-3-1-13,-3-5 9,-4 0-7,4 0-3,-14 0 9,3 2-4,1 4 9,-1-1 4,-1 2 2,-5 3-6,3 2-2,0 1-1,-3 4-3,0 2 1,-3 6 0,0 0-5,3 9 12,-5 0 22,5 9 7,0 0 6,5 7 10,-5 5-1,3 2 1,3 6 5,1 1-6,2 9-2,-1-2-4,5 1-5,-10 0-9,3 1-4,5-1-1,-8-6-4,4-2-6,-4-2-5,-6-1-4,3-1-2,-7-3 0,1 1-4,-2-3-3,-1-5-4,-7 0 4,2-8-7,1 0-16,-4-4-12,4-6-21,-11-1-12,8-6-15,-1-8-19,0-2-6,7-5-7,0-4-6,4-4-3,3-3-13,6-3-7,3-4-14,4 1-19,7-8-24,3-5-22,3 2-29,10-4-22,8 2-25,-9 0-43,6 0-112,-6 7-83,-2 1-73,0 4-88</inkml:trace>
  <inkml:trace contextRef="#ctx0" brushRef="#br0" timeOffset="53528.5115">21862 2919 1636,'7'-2'-20,"2"-1"32,-2 1 29,7-3 15,-1 3 10,4-3 10,-1 2 10,1-2 1,7 2 4,-2-1 5,5-1-2,3-4-3,3 6-3,5-6-6,5 5-6,-13-1-3,3 2-10,-3 0-7,-3 3 4,-4 3 9,-3 5 2,-6 5-6,-5 2-4,-9 2-2,-3 8-8,-7 8-2,-7 6-3,-2 2-1,-9 8-4,-1 1 3,-4 2 4,0-4-4,6 2 8,-3-12 3,6-1 3,7-4 9,1-3 10,5-5 7,8-4 5,3-3 11,11-5 2,2-5-8,10-6-6,7-2-10,13-5-8,11-2-8,-1-8-5,17-6-12,0-1-21,-3 0-23,3-6-47,3 0-32,1 2-38,-4-3-47,-10 5-60,-7 3-76,-10 2-200,-6 4-144,-20-1 84,-11 9-183,-9 2-232</inkml:trace>
  <inkml:trace contextRef="#ctx0" brushRef="#br0" timeOffset="60351.8842">19128 4215 28</inkml:trace>
  <inkml:trace contextRef="#ctx0" brushRef="#br0" timeOffset="61534.4849">19128 4215 271,'0'0'80,"0"0"-17,0 0-31,-8 10-8,5-8 1,0 0-1,0 4 5,-1 0 0,-2-2 4,3 4-2,-5-1-2,5 3 7,0 0 5,0 2-1,-1 0 5,1 1-9,-3 2-1,1 0 0,2 0-5,0 0 1,0 0 3,3 3-8,-3-3 2,-1 2 0,1 1-3,3-6-3,0 3 6,-3 0-9,3-2-5,-3-3 7,3 3-7,0-4-1,0 1-4,0-2 2,-5 2-4,10-3 2,-10 3-3,10-6 3,-10 4-8,10-2 4,-5 0 3,0-2-6,0 1 0,0-2 5,0 1-4,0-1 0,0-1 5,0 1-8,0-1 0,0 3 1,0-2 6,0-3-4,3 2 3,-3 1-5,-3-1-3,3-2 10,-5 2-6,5-2 3,5 3 1,-5-3-3,-5 3-3,5-3 2,0 0-2,0 0 5,0 0-8,5 2 2,-5 1 3,0-3 1,0 1-3,0 3 5,3-2-4,-3 4-4,0-4 3,0 1 1,3 0-2,-3-2 5,3 7 2,-3-3-4,0 0 3,4 0 7,-4 2 1,0-2 0,3 2-1,-3-1-2,0 0 1,3 2-2,0 1 2,-3-5 0,0 1-4,0 1 0,3 1-3,-3-2-1,5-3 2,-5 3 1,0-2-3,3 2-2,-3-3 4,-3 3-1,3-5 3,0 3 15,3-1 6,-3-2 5,0 0 10,0 0-5,0 0-1,0 0-3,3-8-4,-3 1-3,3-3 0,-3 0-1,4-2-2,-1-4-6,0 2-3,-3-4 4,0 1-1,0 0 0,0-1-7,0 0 2,3 1 0,-3 2-1,0-5 1,4 0-2,0 0-1,-4 1 0,0-1-3,3 4 3,-3-4-2,0 2 0,3 1 1,-3-6-2,0 3-2,0 4 0,3-5-2,-3 3 0,4 1 5,-1 2-2,-3-1-2,3 2-2,-3-1 2,3 2-2,1 1 1,0 0 1,-1-1-2,0 3-3,0-3 2,-3 3 2,7 3-1,-4-3-2,0 2 4,1-1-2,-4 3 1,4-1-5,-4 2 1,3-3 4,0 6-2,-3-3 0,0 0 1,3-1 0,-3 4 2,0-3-3,0 3-2,4 0 2,-1-4-1,-3 4 1,0 2-2,3-3 1,-3 2 2,0-2-1,0 3-1,3-3-2,-3 3 3,0-2-3,0 2-1,0-4 3,0 4 3,0 0-1,0 0-2,0 0 2,0 0-4,0 0 2,0 0-2,0 0 4,0 0-1,0 0 0,0-4 1,0 4 1,0 0-4,0 0 1,0 0-2,0 0 4,0 0-6,0 0 6,0 0-5,0 0 2,0 0-2,0 0 5,0 0-3,0 0-2,0 0 4,0 0-3,0 0 1,0 0 1,0 0 2,0 0-3,0 0-2,-6 0 5,6 0 2,0 0-4,0 0-4,0 0 7,0 0-2,0 0 0,0 0-1,0 0-3,6-4 6,-6 4-1,0 0-2,0 0-2,0 0 3,0 0-2,0 0 2,0 0 2,0 0-1,0 0-6,0 0 3,0 0 4,0 0-1,0 0-3,0 0 2,0 0 3,0 0-3,0 0-1,0 0-1,0 0 0,0 0 2,0 0-1,0 0 2,0 0-1,0 0-3,0 0-4,0 0-17,0 0-30,0 0-21,0 0-24,0 0-26,0 0-43,-6-1-130,6 1-189,-10-3 9</inkml:trace>
  <inkml:trace contextRef="#ctx0" brushRef="#br0" timeOffset="62108.948">18720 4322 1281,'0'-2'-49,"0"-1"13,0 3 10,0-4 10,3 1 17,-3 1-3,4-2 10,-4 0 10,3 0 8,1 3 3,-4-4-5,7 2 8,-1 0-1,0 1 6,1 0-2,4-3 4,-2 2 5,1 1 1,4-1 4,2 0 5,1 3 7,4-2-3,-5 4-1,7-2 1,1 6 4,3-1-1,-5 0-3,5 5-1,0 0-3,-4 3-3,4 2 2,-7-1 4,-3 3 1,-8 3-1,5 1 10,-7 1 2,-4 1-3,0 2 3,0 0 0,-9 0-7,3 8-4,-10-4-9,2 2 1,-5 1-6,-1-6-6,1 6-4,-5-5-5,1-3 0,1 2-6,2-4-11,0-4-7,4 0-11,-4-6-14,3 3-7,2-8-15,1 1-2,1-1-20,1-7-25,5 0-13,-3-5-17,4 0-18,6-5-14,-3-2-14,7-2-13,3-6-35,0 4-414,0-4-124</inkml:trace>
  <inkml:trace contextRef="#ctx0" brushRef="#br0" timeOffset="62542.3543">19197 4260 1616,'4'-5'-84,"2"3"10,-6-4 21,3 4 13,1-1 20,-4 2 9,4-2 11,-1 0 11,0 3 21,1-2-4,-4 2 8,0-6-5,0 4 8,0 2 2,-4-4 1,4 3 2,0 1 1,-3-3-5,3 3 7,0 0-6,0 0-5,-3-2-3,3 2-5,0 0 0,-8 6 2,5 2 11,3 4 6,-3 0 0,0 5 10,-1 5 13,1 3 4,0 5 4,-4 2 2,0 6 3,4-1-8,-4 11-4,-2 0-5,5-8-6,-3 2-7,7 1-4,-3-3-6,3-3 0,3 3-7,0-5 0,5 0-8,-2-5-3,-3-5 2,7 0-10,1-2-1,-2-3-20,4-2-23,5-4-22,-6-4-29,6-3-28,-6-1-27,6-4-30,-2 1-25,1-8-63,-4-3-144,1-4-215,-1-5-110</inkml:trace>
  <inkml:trace contextRef="#ctx0" brushRef="#br0" timeOffset="64610.6629">19084 3360 1538,'-40'2'-75,"4"0"19,6 1 16,6 0 14,4-1 27,4 1 6,2-1 3,1 3 5,-1-3 0,7 1 31,4 2 15,6-1 27,11 2 13,9-3 8,21 2 13,19-1 8,27 2 4,20-4 1,54-2 3,13-2 2,9 2 5,4-3-3,11 0-14,4 3-12,2 0 2,-3-1-3,-3 2-13,-8-1-5,-7 0-8,-15 0 1,-15 0-2,-32-1-10,-28 1-6,-15 1-3,-12-1-11,-12 0-8,-3-1 2,-21 1-7,0 1-2,-18-1-4,-3 0-6,-15 0-3,3 0-1,-33 3-7,-2 0-9,-17-3-12,-22 2-4,-29 1-10,-44-1-2,-10 3-5,-7 0 1,-8-3-4,-9 1 2,5-3 1,2 0 0,1 3 3,12-1-2,11 1 6,30 2 2,30-5-3,17 2-1,7 0 2,18 1 1,12 2 3,12-2 1,18-2-1,9-1-1,14 4 4,17-4 4,22-4 8,21 3-6,23-5 6,40-6 4,12-1-1,13-4 1,5 3 2,3-2-10,-2 4 7,-16-1-5,0 1-18,-13 2-11,-31 3-26,-28-1-23,-13 5-11,-16-3-7,-8 5-21,-9-5-35,-10 1-31,-11 1-33,-9-4-19,-4 3-29,-6-5-92,-7 0-174,-10-4-104,-3-2-127</inkml:trace>
  <inkml:trace contextRef="#ctx0" brushRef="#br0" timeOffset="65294.8333">18948 2400 1589,'-11'-6'-103,"4"1"20,1 3 21,0-3 22,-2 0 9,2 3 12,2-3 9,-2 2 6,3 0 11,3 2 3,0 1 11,0 0 12,6-3 8,-6 3 14,13 0 4,-2 3 4,-2-2 7,5 5-1,6-1 1,0 0 0,-1 0-4,5 2-3,0 3-1,2 0-5,-2-1-5,-1 5-4,-3 1 1,-3-1-1,-4 6-7,1 1-3,-8-1-2,1 2-6,-7 2 0,-7 0-4,-3 3-1,-3-3-2,0 5-5,-8-4-1,4 0 0,-2 0-6,-5-3-24,1-1-29,-4-1-25,8-6-29,2 1-26,-4-5-36,8-3-32,-4-4-89,4-1-264,0-2-45</inkml:trace>
  <inkml:trace contextRef="#ctx0" brushRef="#br0" timeOffset="65537.6742">19244 2426 1447,'10'0'-55,"3"4"32,1-1 31,-4 3 16,-1 2 26,2 2 12,-4 2 16,-4 3 10,2 6-2,3-1-2,-5-1-8,4 5-3,-3-4-7,-1 2-5,0 0-6,-1 1-3,3-1-2,-2-2-9,0 3-4,1-5-3,-1-1-6,1-3-21,-4-1-27,6 0-25,-4-3-19,6-1-6,-1-1-32,3 0-28,-5-3-26,5-3-55,5-4-344,-5-1-57</inkml:trace>
  <inkml:trace contextRef="#ctx0" brushRef="#br0" timeOffset="65706.2221">19768 2607 1489,'6'-5'-37,"1"0"22,-4 3 15,0-1 23,1 0 18,0-1 2,-4 4 2,0 0-3,0 0-5,0 0-3,-11 0-4,8 3 0,-4-2-2,4 2-9,-3 0-7,2-1-32,0 1-41,4 2-30,4-3-35,0-2-81,2-2-241,4-1 44</inkml:trace>
  <inkml:trace contextRef="#ctx0" brushRef="#br0" timeOffset="66115.6414">20671 2114 1232,'-13'0'-26,"0"0"13,-1 6 16,-2 4 15,-4 5 18,-1 2 14,-3 8 12,2 2 10,-1 9 7,-4 2 4,-1 4 6,9-2 1,-2 4-7,1 2-7,5-1-8,0 0-5,5 0-5,5-1-6,5-3-6,3-1-5,4-3-12,10 1-16,-9-3-17,10-3-16,-1-5-27,3-2-27,-1-5-29,5-2-17,3-6-21,-7-6-23,3-6-72,0 0-239,-3-7 19</inkml:trace>
  <inkml:trace contextRef="#ctx0" brushRef="#br0" timeOffset="66642.2319">20881 2271 1278,'0'-3'-46,"-3"3"26,3 0 15,0 0 23,-3 15 18,-1-6 16,1 4 27,0 1 16,0 1 4,3 9 0,-3-5 1,-2 4-5,10-2-5,-5 0-2,3 1-6,3-4-4,1 1-7,2-3-5,12-3-7,-12-4-5,15-1-6,-4 0 2,4-6-9,-2-2-6,5-2-3,-3-3-4,3-3 0,-4-2-5,-3-2-1,-3-3-3,-1-3-1,-2 0 0,-1-1-2,-3 2 6,0-2 1,-4 5 3,-2 1 3,-1 3-2,1-3-6,3 7-1,-7 0-2,-5 5-3,5 1 2,0 0-1,-6 12-6,3-3 4,-1 4 0,1 2 7,3 3 2,-3 2 5,3 2 5,0 2 5,0 5 2,6 2 6,1 5 5,4-4-4,-5 2-13,4 2 1,-1 2 3,2-6-4,-1 0 2,-7 1-10,3 0-2,-6-3 8,0-3-15,-6 5 1,3-7-1,-10 3-2,-4-2-5,4-2 5,-8-4-1,2 0-3,-1-6 4,-4 0-11,4-4-5,0-5-20,0-5-10,4-5-13,-4-5-8,7-5-7,2-5 2,8 0 1,6-8-2,8 1-13,2-6-14,13-4-8,1-4-9,13-4-8,7 3-24,2 0-22,5 2-12,0 0-14,-2 5-20,-1 0-47,1 2-401,-8 6-145</inkml:trace>
  <inkml:trace contextRef="#ctx0" brushRef="#br0" timeOffset="66930.9781">22172 2107 1688,'7'-5'-46,"-4"3"14,0-1 15,-3 0 11,2 1 17,4-1 13,-6 3 14,0 0 24,-6 16 18,4-7 0,-1 7 12,0 6 1,-7 3-4,7 6-8,-8 0-1,5 7-6,-1-1-4,1 1-9,-5 2-6,8-2-5,0-1-5,-1 4-5,1-5-4,3 3-14,0-5-18,0-5-16,3 0-16,1-4-14,-4 0-17,0-3-17,0-5-22,0-1-41,0-3-39,-4-4-86,1-1-375,-3-5-136</inkml:trace>
  <inkml:trace contextRef="#ctx0" brushRef="#br0" timeOffset="67120.9911">21889 2377 1723,'10'-5'-47,"-10"3"26,9-1 11,2 0 21,2 3 4,4 0 9,-1 0-3,5-1 2,9 1 0,0 0-7,0-3 4,6 3-9,4 0 5,-5-2-7,7-1-21,1 0-25,-3 2-27,4-5-34,-8 4-32,-3-4-74,4 1-235,-7 0 53</inkml:trace>
  <inkml:trace contextRef="#ctx0" brushRef="#br0" timeOffset="67546.9394">22863 2222 1231,'0'3'0,"3"-1"12,0 1 12,4 2 11,-4-3 22,3 3 8,2-3 7,5 1 3,-4 2 5,5-2-8,6-1 3,-3 0-4,-4 1 1,4-1-6,0 4-6,-1-5-7,1 5-2,-4 0-4,1 0 4,-4 5 2,-4-1-3,-3 5-3,4-1-3,-14 5-6,1 0-5,3 1 2,-11 3-7,-2 4-1,2-2-3,-9-1-1,3 2-2,-4-1-5,5-1 1,2 0-2,-4-5-3,2 4-2,5-5 1,1-3-5,-1 0 2,5 0 4,2-3-3,4-3 4,3 3 1,0 0 4,10-2 0,-7-3 2,11 3-2,2-5-1,11 2 0,-7-2-4,7 1 4,6-6-8,4 0 6,-1 0-7,11-6 0,6 4 0,-9-5 3,2-1-13,11-2-16,-13 0-28,2-3-23,-2 1-22,-2-3-18,9-3-51,-8-1-35,-3-5-76,-3-5-146,3-1-146,-13 0-64</inkml:trace>
  <inkml:trace contextRef="#ctx0" brushRef="#br0" timeOffset="67751.3943">23996 2037 1548,'7'-3'-20,"-7"6"35,3 3 25,8 3 23,-11 2 24,3 8 12,0 6 7,0 1 7,4 5 2,-7 7-10,0 2-5,0 3-13,0 2-8,0 7-8,-7 1-5,1-1-27,3 5-28,-18 6-33,4 2-20,1 1-47,-4-4-27,-10 0-35,0-2-36,-13-7-106,-17 11-328,6-10-118</inkml:trace>
  <inkml:trace contextRef="#ctx0" brushRef="#br0" timeOffset="74678.4341">18500 845 1598,'-3'10'-89,"-1"-2"24,-2 1 23,1 1 25,0 2 12,2 0 1,-4 2 7,1-4 12,-3 2 5,7-2 4,-1 0 11,0 0 7,-1-5 6,1 3 14,6-4 4,4-4 12,4-2-4,8-5-4,4-4-1,7-3-4,13-6 8,11-10-6,2-8-7,28-12-3,7-7-3,-1-5-6,13-1-1,-7 2-5,5 4-4,-5 2-4,-6 8-4,-18 12-3,-11 7-4,-13 8-2,-2 0-1,-10 10-2,-2 0-3,-4 8-8,-7 2-16,-6 4-25,-1 4-14,1 2-34,-4 5-17,-2 3-39,-4 2-20,2 2-26,-6 1-63,5-1-341,-5-2-89</inkml:trace>
  <inkml:trace contextRef="#ctx0" brushRef="#br0" timeOffset="84026.569">8989 4095 116</inkml:trace>
  <inkml:trace contextRef="#ctx0" brushRef="#br0" timeOffset="84222.5603">8982 4097 438,'-3'3'103,"3"-3"-38,-10 3 0,7-3 6,-4 0 10,7 0-2,-10 0 8,6 2 3,1-2 1,3 0-2,-9 0 1,9 0-1,-4 0-2,4 0 0,0 0-4,0 0 0,-7-2-5,7 2-4,11-3-1,-5-2 2,4 2-4,4-1-3,2 1 3,1-3-1,6 2 3,0 0-2,7 4-2,0 0 2,0 4-2,3-2-3,-3 6-6,8-1-4,-5 6-6,-3-1-5,0 3 1,-7 3-4,4-1-3,-7 1-6,-3-1 5,-7 2-4,-1 2-5,-5 1 1,-4-2-4,-4 4 0,-5-2-1,2-2-7,-7 0-1,-2 2-1,-1 0-9,-6-2-14,0 0-12,-1 1-10,-2-4-9,-4 0-13,0-1-10,3 0-9,0-4-10,3-3-4,2 1-12,1 0-14,1-2-18,7-3-25,-1-5-20,11 0-12,0-5-29,0-5-438,3 0-148</inkml:trace>
  <inkml:trace contextRef="#ctx0" brushRef="#br0" timeOffset="84495.8894">9469 4050 1742,'20'-11'-69,"-6"4"12,-1 3 35,-3-2 20,0 6 19,-3-2 24,-2 2 32,3 2 16,-2 4 14,-2 5 7,-4 5 7,0 6 4,-4 1-7,1 4 5,3 9-7,-3 1-5,3 4-7,-3-5-7,6 7-15,0-1-4,0 6-3,8 0-5,2-4-12,1 1-2,8 0-6,-1-5-5,2-1 0,4-5-7,-3-7-18,-3-1-9,0-4-20,3-5-36,-9-5-37,6-1-50,-3-6-49,-2-9-97,0 3-206,-2-12-41,-5 1-56,5-3-86</inkml:trace>
  <inkml:trace contextRef="#ctx0" brushRef="#br0" timeOffset="85111.2407">10180 4300 1462,'3'2'-84,"0"0"31,-3 2 4,4-2 14,-4 1-1,3 0 23,-3-2 20,3 2 8,0 2 19,-3-2 9,0 1 9,0-1 7,-3 1 6,3 2 2,0 1 3,-3-2-4,0 3 4,-1-2-3,-2 0-3,3 0-8,3-1-6,-4-1-2,0 1-2,4 1-4,-3-4 0,0 3-2,3-3 5,-4 0-1,4-2 2,-3 3 4,3 0-3,0-1-3,0-2-5,0 0-3,7-5-2,-4 2-3,-3 1 0,3 0-3,1-1-5,0 3 1,-1-2-4,-3 0 2,3-1 0,-3 0 1,0 3 3,3-2 3,-3 2 13,0 0-2,0 0 5,0 0-2,-3 10-4,0-5-6,0-1 1,-1 2-6,0-1-4,1 0 0,0-1-5,3 2-3,-4-1-1,1-4 3,0 3-5,3-2 3,0 0-4,-3 4 1,3-6 2,0 3-3,0-3-6,0 3-1,3-2 5,-3-1-18,0 0-19,0 0-33,6-9-48,-2 3-54,2-1-67,2-1-132,1-7-178,1 0-103,1 0-139</inkml:trace>
  <inkml:trace contextRef="#ctx0" brushRef="#br0" timeOffset="85562.6198">11024 3880 1671,'0'-2'-42,"-3"-1"26,3 0 1,0 3 15,-11 6 20,4 1 21,-2 3 25,-2 7 14,1 4 8,-3 6 9,0 5 3,-1 8 7,-2 3 0,2-1 0,1 7-6,3-3-13,0 2 2,2 2-8,6 2-6,-1-2-14,6 4-4,-1-5-5,9 1-13,3-2-23,2-6-36,1-2-14,0-10-20,2-5-29,5-3-35,-1-4-47,1-6-37,0-9-57,1-3-115,-1-8-232,0-4-104</inkml:trace>
  <inkml:trace contextRef="#ctx0" brushRef="#br0" timeOffset="86086.0106">11304 4075 1496,'0'-8'-41,"0"3"7,0 2 10,0 3 25,0 0 28,0 0 25,0 20 25,0-8 13,0 2 8,3 1 6,-6 2 1,6 0 4,-3 4-9,3-1 0,4 0-4,-4 0-4,7-2-11,0-1-4,0 0-7,4-4-8,2 0-6,1-4-7,3-1-4,0-3-3,0-3-4,-1-2-3,5 0-9,-7-2 3,1-3 0,1-5-5,1 0-2,-7-5-3,1-3-6,-1 1 5,-4-1-2,2 1 13,-5 1 7,0 2 9,-2 1 1,3 3-1,-3-2 7,1 4-8,-5-2-1,4 2-7,0 4-3,-2-1-6,-2 5-2,0 0 6,4 7-5,-1 3 9,1 2-1,0 6 13,1 2 5,-1 3-14,2 3 0,4 3 6,-2 3 6,2 1 2,-1 2-3,2 2 9,-1-2 5,-1 3-7,2-3 0,-4 0-5,-4-3-2,-3-1-4,0-4-7,-3 0-1,-4-2-5,-4-2-4,-1-4-5,-6 1-7,1-4-7,-3-4-12,1-4-12,-4-1-20,3-7-11,-1-2-12,4-3-5,1-5-11,2 0-9,3-6-19,9-4-18,2 3-13,2-5-16,9-6-23,6 1-27,7 0-23,3-9-20,5 4-14,2-4-60,10-1-101,-2-3-104,-2 0-49,-5 3-69</inkml:trace>
  <inkml:trace contextRef="#ctx0" brushRef="#br0" timeOffset="86299.4433">12350 3840 1526,'8'-3'-19,"1"3"6,-2 3 51,-1 3 33,5 3 21,-4 6 24,-1 4 18,4 7 5,0 4-1,-3 2-9,-1 4-2,-4 1-14,7 4-14,-3-2-5,-2 1-8,2-1-8,4 7-9,-3-6-13,-4 0-14,4-4-27,-4 3-30,-3-3-21,0-7-37,0-2-26,0-2-19,-3-2-48,0-8-77,-4-3-138,-5-2-299,7-5-175</inkml:trace>
  <inkml:trace contextRef="#ctx0" brushRef="#br0" timeOffset="86488.935">12131 4262 1733,'3'-9'-56,"0"3"8,4 1 36,6 1 31,0-1 25,4-1 5,4 4 9,1-2 4,5 0-2,3-1-8,3 2-4,1 1-6,0 0-4,2 2-3,9-3-11,0 1-21,-5 2-30,3-3-26,4 1-28,-4-4-23,0 4-11,1-3-29,-8-2-97,5 2-231,-8-5 22</inkml:trace>
  <inkml:trace contextRef="#ctx0" brushRef="#br0" timeOffset="86894.0798">13017 3970 1267,'0'0'-14,"0"0"2,0 0 7,0 0 27,11 7 16,-1-4 18,3-1 15,4-2 9,3 2 6,-1-2 7,8 0 2,3 0-5,0 3-4,0-3-7,-3 0-7,0 0-7,0 0-7,-8 3 1,1 2 6,-2 0 5,-2 5-4,-7 0-4,-4 0-7,-5 5-6,-5 2-3,-1 4-4,-7-1-3,-4 7-8,-2-3 2,-5 4-2,-3 2-7,-3 0 0,0 0-2,0-2-2,0 0-1,6-6-5,1-1 1,4 0-4,1-3-2,6-3 1,5-3-3,4 1 2,3 0-1,3-6-2,7 1 1,3-1-3,4-3 3,6-1-1,4-3 1,6 3-2,4-6-1,3 3 4,4-3-3,2-1 0,-2 1 0,2-1 1,-2-2-3,-1 0-10,-5-2-25,1-4-28,-7 6-38,-2-7-27,-2 3-37,-6 0-33,-2-2-43,1-4-113,-8-1-288,0 0-135</inkml:trace>
  <inkml:trace contextRef="#ctx0" brushRef="#br0" timeOffset="87140.1398">13838 3832 1696,'10'-2'-27,"0"-1"22,3 3 37,-2 3 35,5 1 20,-2 2 14,2 4 17,1 3 13,2 2 4,2 9 10,-4 1 3,-1 8 8,-2 2-20,-8 2-6,1 10-17,-4-1-10,-6 7-10,-4-2-4,-7 12-12,-2 2-15,-1-5-28,-2 1-43,-5-4-47,-3-8-58,0-5-52,1-5-62,-4-6-60,0-6-161,0-8-62,0 1-101,3-6-112</inkml:trace>
  <inkml:trace contextRef="#ctx0" brushRef="#br0" timeOffset="88180.3176">13778 3130 1577,'0'2'-119,"0"-2"59,7 5 12,-4-3 7,-3 1-1,4-3 16,-2 2 2,-2 1 10,4 0 12,-4-3 8,3 2 9,0-2 2,1 3 15,-1-1-7,4 0 13,-1-2 5,1 3 5,3-1-1,1 2 3,5-2 8,1-1 0,6-1-2,4 4 4,7-2 0,2-2 1,0 0-1,12-2 3,-2 4 0,1-2-2,-1 0-5,1 0-3,-10 0-4,-1 0-12,1 0 3,-7 3-5,3-3-3,-6 3-5,-7-1 0,4 1 1,-8 1 10,4 4 0,-4-1 4,-2 5-1,-2 1 0,-3 1-7,0 3 2,-2 0-4,-2 3 1,-1 1-4,1 3-3,-5 1 3,2 1-1,-2 10-2,4 3 9,2 10-3,1 1 3,4 1-3,-5 5 5,4-1 6,-1 10-1,5-4-4,-4-7 4,1 1 0,-2 8 9,1-10-13,-4 1 4,1-2 10,-3 1-8,-4-5-5,0-6 7,-4 1 6,2-4-6,-6 1 0,-2-2-4,0-3-5,-6 5-3,0-11 1,-5 3-2,1-5-6,1 1-8,-5-6-3,4-2-4,-1-5-13,2-1-25,-1-1-24,3-5-21,-3-1-28,3-7-43,1-2-41,-1-3-50,7-4-48,0-11-130,3 1-136,0-11 48,1-5-20,3-2-23</inkml:trace>
  <inkml:trace contextRef="#ctx0" brushRef="#br0" timeOffset="89112.0007">15352 2994 1330,'6'0'-23,"-1"3"28,-2-6 6,0 6 10,0 0 15,1-3 12,-4 0 12,0 2 12,0-2 8,0 0 6,0 5 4,-4 0 12,1 3 9,-3 5 3,-2 1-5,-1 6-6,2 6-3,-7 1-6,4 5-9,1 4-9,-5 1-6,4 1-11,-4 4-3,5 0-7,-1 3-12,4-7-13,-2-1-45,2 1-49,-1-4-53,4 2-59,-8-9-118,8-2-235,-3-7-69,-1-6-102</inkml:trace>
  <inkml:trace contextRef="#ctx0" brushRef="#br0" timeOffset="89924.59">15721 2839 1524,'0'0'-146,"5"0"96,-5 0 16,0 0 16,0 0 7,0 0 7,0 0 7,6 0 13,-6 0-4,4 3 8,6-3 14,-1 0 7,2 0 10,5 0-2,4 0 4,-3 0 7,9 0 2,-2 0 2,3 0 5,3 0-2,3 2 0,-3-2-3,3 3 5,0 0-6,5-1-1,-8 3 3,3 0-5,-3 3-5,0-3-2,0 5-2,0 2 4,-7 8 1,4 0 5,-7 7 19,-1 14-2,-1 6 2,-6 15-2,-1 4-6,-8 12 7,1 2 3,-4 32-7,-7 2 1,4-1 4,0-2-4,-5-4-7,5 0 2,0-17 4,0 20-2,6 10 14,-6 8 31,-1-3-14,1-3-5,-3-12-9,-5-9-11,1-21-4,-3-14-5,-1-3-9,-5-5-4,-4-4-4,-4-4-8,-7-4-6,-6-4-10,-3-7-17,-8-2-32,-4-6-45,-5 1-47,-8-5-45,-2-8-66,4-3-76,-18-2-129,-7-6-198,-9-6 46,-33-5-201,-3-9-269</inkml:trace>
  <inkml:trace contextRef="#ctx0" brushRef="#br0" timeOffset="90696.2879">75 6057 919,'0'8'252,"0"2"-113,0-1-3,3-1-10,0 2-7,4-1-6,0 3-10,9-6-5,4 2 2,4-3-8,9 0-9,0-2-8,14-1-6,0 0-9,7 1-4,-2-3-9,5-3-10,0 3-17,0-2-31,-1 0-40,-6 2-32,0 0-26,-10 0-12,-4 2-52,-8 3-98,-5 0-350,-14 0-119</inkml:trace>
  <inkml:trace contextRef="#ctx0" brushRef="#br0" timeOffset="90905.7283">128 6635 1692,'3'13'-4,"7"-1"13,4-2 29,9-1 21,0-1 10,7-3 8,10 2 7,7-2 1,10 1-3,6-5-4,4 3-10,7-2-6,-5-2-5,4 0-5,0-2-5,-3-2-5,-2 1-13,-6-3-20,-11 1-38,3 0-42,-5-3-48,-2 1-47,-7 0-56,4-1-135,-4-4-212,-7-3-69</inkml:trace>
  <inkml:trace contextRef="#ctx0" brushRef="#br0" timeOffset="91215.8934">1862 6322 1444,'7'-5'31,"-1"0"10,5 2 0,-5-2 9,7 3 23,0 0 18,1 2 9,2-3 2,1 3 5,6 0 2,-2 0 11,6 0 4,-1 5 3,0-3-13,4 6 5,-2-3-9,-2 5-5,4-1-7,-6 5 0,0 1-5,1 2-3,-4 3-6,-7 1-6,-5-2-8,1 6-6,-7 0-8,-6 0-3,0 5-5,-10 1-12,-1-2-15,-2 0-19,-1 2-22,-4-3-12,-1-3-18,-2 0-26,-3-5-27,3-2-32,1-6-35,4 0-26,1-2-31,-1-7-33,5-1 5,2-12-73,1 1-180,4-8-16,0-7-27</inkml:trace>
  <inkml:trace contextRef="#ctx0" brushRef="#br0" timeOffset="91397.909">2212 6254 1449,'27'-9'0,"-4"1"12,-2 3 25,-2 7 29,-2 6 19,-1 2 14,-2 8 12,2 7 14,-2 4 0,2 7 9,-2 6-2,2 6-11,2 0-9,5 12-7,4-1-10,-1-1-14,8 2-12,-1-5-14,4-3-37,-1-2-44,-4-7-44,3-8-43,0-3-53,7-6-42,-13-12-106,5-2-171,-4-9-76,0-6-63</inkml:trace>
  <inkml:trace contextRef="#ctx0" brushRef="#br0" timeOffset="92014.1559">4300 5997 1476,'6'0'-16,"-2"0"13,-4 0 0,7 3 4,-4-3 28,-3 0 16,4 0 9,-1 2-3,-3-2 7,-10 7 2,3-4-5,-3 2-1,-6 0 1,-1 2 2,-4-1-3,-1 0-3,-2 1-2,1-2-7,-4 2-2,0-2-6,0 0 0,1 2-7,0-2 1,-2 3-3,2-3-2,2-1-3,1 5-3,4-1-1,-2-4-2,8 4 3,-4 1 12,-1 4 3,8 2-1,5 3 10,-2 2 6,4 2 2,-2 5 2,5 3 3,0 3 3,5 6 12,2 9 2,-4 4 0,2 4 0,0 4 2,-2 10-5,4 0-4,0 3 6,-7 2-11,3-4-11,0 2 2,4-1-6,-4 1 2,4-5-8,3-1-5,3-2-1,0-2-11,6-6-6,6-2-7,-2-12-7,4-1-12,6-6-8,10 1-10,-2-10-25,5-2-23,-8-10-39,1-2-35,1-4-44,4 0-39,-8-9-46,-2-3-101,2 1-128,-3-10-87,-6 0-95</inkml:trace>
  <inkml:trace contextRef="#ctx0" brushRef="#br0" timeOffset="96056.759">4853 6342 505,'7'-6'194,"-3"5"-56,-1 1-58,-1-2-34,3 2 7,-5 0 6,5 0 0,-1 8 10,0-4 5,-4 5-2,0 4 6,0 2 9,-4 2-3,4 7 6,-6 0-2,3 3 0,-2 2-5,0-3-9,1 5-1,-3 1-8,3-4-4,4 0-2,0-4-11,4-1 5,0 2 1,3-5-3,6-1-3,4-4-2,-2 3-5,6-6-8,3-1 5,-1-4-3,0-2-5,4 0 2,0-5-5,-1-3-1,1-1-2,0-1-5,-4-5 0,0 0-5,-2-4 2,-2-2-3,-2-2-2,0-6 0,-4 0-4,-3-1 4,1 3-4,-2 0 4,-2 2 8,-1 0 3,5 0 3,-5 5 0,-2 0 4,-1 2-4,0 3 0,0 0-5,5 2-3,-8 4 4,3 2 10,-3 2 10,10 12-2,-7 0-1,3 6 9,-3 3-5,8 10 9,-4 1 0,-1 6 5,5 4-3,-2 6 2,1 0 0,1-1-3,-2 1-3,-2-1 0,3 1-7,-3-1 4,-1-2-7,-2-2-6,-1-7 2,0 3-12,-6-3 5,3 0-2,-7-4-5,1-1 3,-5-1-10,-2-5-5,0-3 9,0-5-6,-5 1-3,-1-5-9,-1-3-7,-4-5-10,5-5-11,-1-5-15,-1-5-5,2-5-13,2-8-8,1-7-13,5 0-6,4-3-11,11-1-19,2-1-18,11-5-18,4-1-12,1 4-28,8 2-31,11-7-38,-1 0-115,3 1-134,0 4-43,-3 1-58</inkml:trace>
  <inkml:trace contextRef="#ctx0" brushRef="#br0" timeOffset="96289.1376">6157 6515 1480,'14'-3'-26,"-7"3"7,2 3 20,-1-3 23,2 5 24,-4 2 20,4 0 4,-3 8 7,3 3 11,-1 5 4,5 7 0,-4 3 4,-4 4-9,5 1-10,-1 6-4,-1 4-8,-2-1-5,0 3-8,0-5-3,-1 3-7,1-11-11,3 1-22,-3-3-36,3-3-30,-7-2-34,0-5-29,4-3-14,-3-1-55,-11-1-109,3-8-305,-2 1-100</inkml:trace>
  <inkml:trace contextRef="#ctx0" brushRef="#br0" timeOffset="96486.6076">5938 6945 1581,'-4'-10'-27,"-2"2"8,6 3 1,3 0 29,0 3 26,6-4 18,2 1 12,3 1 4,9-1-2,0 2-5,7-4-3,10 1-8,0 0-5,7 0-6,-1 0-3,5 5-5,-1-5-7,3 1-19,0 1-38,-2-1-34,2-1-40,-3 4-38,0-3-49,-2-2-378,1-1-70</inkml:trace>
  <inkml:trace contextRef="#ctx0" brushRef="#br0" timeOffset="97062.1161">7295 6708 1453,'-3'0'-41,"0"2"21,-2-1 0,2 3 7,0-4 19,0 2 15,3-2 14,-3 0 5,-1 3 1,4-3-6,0 0 3,0 0 1,7 3 7,-1-3 0,5 2 2,2-2-1,-4 3 8,9-2 2,2 2-1,-1 0-5,5 2 0,3 0 6,-1 0-4,-2-1-5,2 1-4,1 1-4,-4-4-5,1 3 0,-4-3-5,-2 3-5,-3 1-1,2-5 1,-4 3-2,-3 1 0,0 3-1,-7-1-2,-1 3-1,-4 2-2,-4 3-1,-4 5-1,-4-2-2,-2 6-2,-6 0 0,0 0-2,-4 3 0,-1-1 0,1 1-2,-1-2 2,0-1-3,3 0 1,2-2-3,-2 0 1,7-3-3,1-2 1,2-3 1,1 2-1,2-4 9,5-2 8,3 2 1,3-1 4,0-4-4,6 3 9,2-5 3,5 3 1,4-4 1,-1 1 4,7-2 2,4 0 0,6-2-1,4-1-5,3 0-9,7-1 4,-1-2-6,4 0 2,-3 1-6,-4-1-10,-6-1-16,-4 1-28,0 1-34,-6-3-38,0-1-53,-1 2-61,-5-4-135,-8 1-167,-7-3-106,-1 0-127</inkml:trace>
  <inkml:trace contextRef="#ctx0" brushRef="#br0" timeOffset="98872.7613">8809 6549 1578,'13'-2'-47,"-3"0"14,1 2 20,-5 0 13,0 0 20,1 2 22,-5-2 9,-2 2 5,-5 1 8,-2-1-5,0 2 6,-6-2 0,-4 3-3,1 0-1,-4-2-7,3 2 0,-6-1-5,3 1-3,0-2-3,3 2-7,-3-3-2,0 5-5,-4 1-2,8-5-2,-1 4-3,1-2 0,-4 4-1,4-3-3,-1 5-5,-4-2 1,8-1 0,-4 1-4,4 4 0,-4-1 1,7 4 4,-2 1 8,1 3 5,8 2 6,-4 6 4,4-3 0,3 10 4,0 0 10,3 3-1,4 1 1,-1 10-2,2-3 1,-2 2-3,4 5-2,-4-1-4,5 3 0,-2 0-7,-2 0-1,7 7-2,-1 1-10,4-1-1,-1-1-6,4-1 3,4-3-6,3-4 2,-2-10-4,1-4 0,4-3-6,8-10-15,-5 0-24,5-8-30,-6-9-37,2-1-40,-1-8-51,4-3-27,-7-6-82,0-9-149,-4-2-209,-2-8-156</inkml:trace>
  <inkml:trace contextRef="#ctx0" brushRef="#br0" timeOffset="99164.2212">9099 7275 1759,'6'-13'-27,"2"4"4,1-4 6,9 2 33,-2-1 19,4-1 13,10-1 7,0-1 4,3 5 1,4-3 2,-1 3 2,1 2-5,-3 3 5,-1 3 4,4 2-3,-7 0-3,3 5 5,-6 3 9,3 1-3,-7 3-1,-1 5-1,-2-3-6,-6 4-3,-3 1-7,-1 0-2,-7 0-5,-3 1-5,-8 3-4,-3-1-3,-8 3 1,-1 0-19,-2-3-25,-4-1-26,-4 1-32,3-4-33,-3-1-30,3-2-28,0-2-26,4-3-25,3-6-42,0-1-67,7-3-291,6-5-105</inkml:trace>
  <inkml:trace contextRef="#ctx0" brushRef="#br0" timeOffset="99355.8648">9613 7215 1578,'13'-11'-72,"-1"4"21,-4 2 25,2 3 18,-3 4 28,-2 1 15,3 4 16,-2 3 7,-1 0 5,1 4 6,-1 3 1,3 2-8,-2-1-4,5 3-4,-1 3-4,-5-5-5,6 6-4,3 0-1,2-2-11,-2-3-15,2-2-22,1-1-25,6-4-28,-3-1-40,3-4-34,4-6-56,-3-2-371,6-2-63</inkml:trace>
  <inkml:trace contextRef="#ctx0" brushRef="#br0" timeOffset="99577.2646">10093 6452 1497,'0'-2'-50,"0"-1"24,3 3 37,-3 0 31,7 10 16,-4 0 8,-3 6 14,0 1 4,0 5 8,0 5 2,-3 2-6,3 5-10,-4 4-6,1-1-6,3 1-7,-3 2-6,6-2-8,0-1-24,1-2-28,3 2-46,0-4-50,5-3-48,-2-8-69,7 4-425,0-12-142</inkml:trace>
  <inkml:trace contextRef="#ctx0" brushRef="#br0" timeOffset="99960.2387">11117 6820 1753,'7'0'-38,"-7"0"16,0 0 28,3 2 29,-3-2 12,0 0 10,0 0 3,-3 5 5,3 0 0,-4 0 0,1 3 5,0 1 4,-5 10 2,5 0 0,0 4 4,0 7-3,3 2-1,0 6-3,3 1-9,0 5-5,0-2-4,1 5-4,3 1-2,0-1-7,-4-4-3,3-3-5,-3-1-10,5-3-13,-5-9-27,-3 1-30,3-3-36,-3-5-38,0-3-42,0-2-50,-6-5-80,2-2-121,-3-3-193,-2-5-104</inkml:trace>
  <inkml:trace contextRef="#ctx0" brushRef="#br0" timeOffset="100240.4901">10730 7253 1556,'-6'0'-42,"-2"0"16,2 1 4,2-1 19,-2 3 12,3-3 15,3 3 18,0-3 12,5 5 18,9-5 10,6 2 3,10-2 0,4-2-5,9 2-3,7-3-1,7 1-8,9-4-8,2 2-4,2 2-5,-4-4-9,1 0-1,-7 2-6,-7 1-14,-10-2-32,1 3-43,-11-3-47,4 3-55,-10-3-118,-5-3-382,-8 1-151</inkml:trace>
  <inkml:trace contextRef="#ctx0" brushRef="#br0" timeOffset="101756.7274">12260 6927 1638,'-3'6'-71,"3"3"29,-3 2 13,3-2 18,-3 6 22,3 3 11,0 4 19,0 1 7,0 2 11,0 0 2,3 2-1,3 3 0,8 1-5,-4-5 2,4 2-3,-1 0 2,4-3 0,-1 0-2,4-6-4,4 4-2,-5-3-4,2-7-3,-5 2-3,4-5 2,0-3-6,0-2-4,0 0-2,-4-5-3,5 0-2,-4-5-3,-4-2-1,4-4-2,-1-3-2,-6-6-4,3-3 0,-3-7 0,1-2-4,-5 1 0,0-1-1,1 7 3,-5 1 11,7 3 6,-9 3 1,2 1 5,-2 7-4,4 1 7,-4 6 1,-4 3 0,4 0 3,0 17 4,0-2 3,0 5 2,4 0 0,-4 8 12,6-3 4,-2 9 5,3 2 7,2-1-3,-2 2-4,3 1 7,1 4-4,1 1-1,3-4 1,-6 4-10,1-8 1,-4-2-7,-1-1-3,-2-1-3,-3-7-10,-3 3-1,-5-3-2,1-2-3,-5-2-7,-2-3-2,-2-5-18,-2-3-5,-1-5-21,-2-4-20,5-1-23,-8-7-14,2-5-26,-2-5-24,1-4-26,2-6-22,8 1-27,0-6-24,9 0-25,-2-4-58,6-3-137,6-7-83,2-6-39,5 3-69</inkml:trace>
  <inkml:trace contextRef="#ctx0" brushRef="#br0" timeOffset="101952.2021">13031 6485 1554,'10'-8'-5,"-4"5"5,2 6 27,-5 3 26,0 3 21,4 6 13,-7 5 3,3 5 12,-6 5 5,3 10-9,-3 0-8,3 2-5,-4 4-10,8 2-7,-4 1-7,3 1-10,0 1-16,3-4-32,-2-7-47,3-1-45,6-1-48,-3-5-52,-3-3-104,6-3-355,-3-7-143</inkml:trace>
  <inkml:trace contextRef="#ctx0" brushRef="#br0" timeOffset="102352.1413">13537 7152 1687,'24'-5'-51,"0"-2"12,-1 4 14,-3-2 19,3 2 14,-2 1 1,-1 2 19,2-2 11,5-1 8,-4 1 5,5-1 5,-2 1-1,4 2 0,-7 0-5,0 0-2,1 0-2,0 2-1,-8 3-1,4 2 3,-7 1 0,-2 2-6,-5 4-1,-3 3-6,-6 0-4,-6 3-1,-9 1-5,1 3 0,-5 1-3,-5 0-1,-3 2-4,-3 1-1,-1-3 2,8-3-5,-4 1-1,6-4-3,4 0 2,0-5-5,3-1 0,8 2-3,-1-6 6,6 3-4,4 0 2,4-6-2,2 2 1,7-3-2,4 0 4,6 0 1,7-3 0,4-2-1,5 0 0,5-2 0,6 0 1,-4-3-2,5 2 0,-4-2-6,-1-3-3,1 2-24,-4-7-29,-2 2-33,-5-1-40,1-3-36,-4-3-71,-6-4-143,-4 0-190,-3-6-69</inkml:trace>
  <inkml:trace contextRef="#ctx0" brushRef="#br0" timeOffset="102581.5974">14355 6654 1510,'3'-4'-18,"-3"-1"13,4 2 21,-4 3 39,0 0 24,3 8 27,-3 2 7,-3 5 13,3 7-1,-4 4-7,1 1-9,-1 6-10,1 4-10,0-3-7,0 2-13,0 1-6,3-2-4,0 0-15,0-4-26,0-2-43,0-1-42,3-3-54,-3-3-38,3-2-41,-3-5-123,-3-4-345,3-4-162</inkml:trace>
  <inkml:trace contextRef="#ctx0" brushRef="#br0" timeOffset="103085.2751">14467 6242 1718,'5'-5'-71,"-2"5"2,4-3 8,0 1 21,1-1 17,2 1 8,5 2 10,-2 0 7,1 0 16,2-2-1,4 2 6,-4 0 6,5 0 1,2 0 0,4 0 2,-1 2 8,8-2-1,-1 5-4,0 0 3,-3 0 2,4 2 2,-4 2 4,0 3 1,-3 3 4,0 2 3,-1 5 1,-6 4 7,0 1 3,0 12 2,-7-1 1,4 8 10,-7 3 1,-3 4 6,-1 5 2,-2 2 0,-1 6-7,-3 6 5,4-6-1,-4-3-4,0 9-3,0 1-8,0-13-14,0 2 1,0-1-3,-4-4-2,4 0-6,-3-1-1,3-6-2,-4 0-1,1-4-12,0-10 3,-4 3-8,1-5-5,-1-1-6,-4-6-23,-1-3-34,-6-4-30,2-2-29,-1-8-43,-6-3-45,3-4-52,-7-8-84,-6-7-163,0-5-25,-8-14-35,-9-8-52</inkml:trace>
  <inkml:trace contextRef="#ctx0" brushRef="#br0" timeOffset="103542.0518">14872 5895 1422,'30'-4'-34,"-4"-2"13,-2 4 19,3-2 18,3 2 16,3-1 17,0 1 4,7 0 5,-3-1 9,10 3 9,3 0 2,4 0 4,-5 3-6,5 1-6,-4-1-3,-5 3-1,0-3-5,-2 6 5,-7-4 4,0 5-2,-1-3-2,-5 3 7,-1 3-1,1 1 1,-6 7-4,-1-1 3,-2 5 5,-5 3-9,1 3 1,-1 13 0,-2 3 6,-1 5 0,-2 13 3,-2 5-6,1 2 9,-4 31 0,2 1 5,-5-12 1,-3-13 2,0 1-3,-3 28-1,0-3-10,-5-15-3,2-13-6,-1 26 4,1-19-7,-2-9-7,2 0-3,-4-5-4,1 3-7,-2-5-4,-2-6-7,-1 1-11,-5-5-22,-5-7-30,1-5-37,-4-6-42,-6-5-44,-4-3-55,-6-3-66,-4-8-64,-7-3-177,-10-3-56,-6-8 49,-22-1-105,-9-4-127</inkml:trace>
  <inkml:trace contextRef="#ctx0" brushRef="#br0" timeOffset="104476.7989">1132 9036 687,'3'0'192,"4"3"-55,-4-3-37,-3 0-29,6 0-4,-2 3 3,-4-3-2,4 0-6,2 0 11,4 0 13,-1 2 1,9-2-8,-1 0-4,6 0-9,0 0-9,7 4-2,3-4-8,1 0-1,3 0-7,3 0-3,-4 2-6,4-2-5,-3 3-3,-3 1-3,2-1-22,-6 2-33,0-1-25,0 4-45,-6 0-36,-5-1-77,-8 0-369,-5 1-89</inkml:trace>
  <inkml:trace contextRef="#ctx0" brushRef="#br0" timeOffset="104682.2494">1184 9411 1684,'-6'8'32,"0"-4"-4,-1 1 13,7 2 23,4-2 12,5-1 8,5-1 5,6 2 5,6 0-3,8-2 3,6-3-5,6 2-9,5 1-3,2-1-15,7-2-4,-4 0-14,1 0-23,3 0-40,-3 0-51,-3 0-68,-2-2-81,-5-1-227,-4-2-206,-8 0-148</inkml:trace>
  <inkml:trace contextRef="#ctx0" brushRef="#br0" timeOffset="110628.3308">3196 9219 934,'7'-1'156,"-1"1"-75,-2-6-9,3 4-20,3-1 3,-1-1 9,2-1-10,2-1-2,0 3 8,1 0 4,5-1 1,1 2 6,1-1 3,2 3-1,3 0-1,1 3 1,3 2 0,-3 4 11,6 4-3,-6 5-2,3-1-2,-3 5-1,-7 1 2,3 2 0,-6 5-8,-4 0-3,-3 0-6,-3 0-9,-4 0-5,-3-3 2,-3 2-7,0-3-8,-7 3-2,-4-2-4,1 0-17,-7-1-19,-1-7-39,-4 1-35,-5-5-26,3-3-27,0 0-25,0-8-27,4-1-35,-4-9-86,3-1-350,8-4-154</inkml:trace>
  <inkml:trace contextRef="#ctx0" brushRef="#br0" timeOffset="110859.7133">3643 9186 1805,'26'-12'-18,"-5"3"7,-8 4 18,1 0 24,-2 5 22,-1 2 16,-1 3 0,0 2 26,0 6 7,0 5 4,-5 1 3,6 6-2,-4 9 5,3 0-2,2 10-5,0-3-13,-4 2-8,7 3-5,-2 0-11,-1 0-8,6-5-5,-1 3-9,6-2-9,-3-3-28,7-3-39,-3-3-31,-5-9-39,8-4-29,-1-2-39,4-3-37,-3-11-59,3-1-138,-9-3-85,1-7-35,-1-7-27</inkml:trace>
  <inkml:trace contextRef="#ctx0" brushRef="#br0" timeOffset="111396.2806">4400 9385 1394,'0'-8'9,"0"0"9,0 7 6,0-2 19,0 3 21,0 0 18,0 0 11,0 17 15,0-7 13,4 3 5,-4 5 4,6-1 3,-2 5-13,2-2 0,4 1-8,0 1-7,3-3-8,1-1-15,2 1-3,1-3-6,3-3-4,0-1-10,1 1-4,-2-6-8,4-1-2,1-4-5,-4-2 0,-3 0-1,6-8-14,-7 1 5,5-4-6,-8-3-2,-1-3-1,2-3-5,-3-4 4,-6 2-9,3-2 4,-6 1-3,2 3-1,1 0 11,-2 5 4,-3 0 7,3 2-1,-3 1-5,0 2-3,0 0-4,-3 5 4,0 2 1,-2 3 1,1 5 2,2 2 5,-1 6 22,3 2-3,0 7 15,0 3 1,0 3 15,3 7-3,-3 0-2,6 4 10,-1-1 2,-2 6 0,5 3-2,0 0-3,2 3-10,0-2-4,-8-1-8,6-7-6,-6 0-3,-2-3-7,0 1 1,-2-6-7,-1 1-4,-7-3-4,-1-1-2,-3-3-3,3-6-5,-8-3-7,-1-4-8,2-2-8,1-7-8,-4-4-12,-1-3-10,1-6-9,-2-3-23,3-4-5,0-6-19,6-6-20,8-2-22,2 3-14,11-6-10,4-4-18,5-1-41,4-2-37,10 5-54,-3-2-82,6 1-159,-3 2-54,0 0 69,0 7-80,-3 5-107</inkml:trace>
  <inkml:trace contextRef="#ctx0" brushRef="#br0" timeOffset="111910.6503">6138 9450 1625,'3'0'-14,"0"-3"14,-3 3 2,0 0 9,0 0 14,4 8 35,-4-3 17,0 2 9,0 8 9,0 1 2,0 4 2,0 2 0,0 2 1,3 5-5,-3 0-10,0 2-9,-3 6-6,6-2-3,0 2-10,0-1-5,5-2-6,-5 1-5,3 0-16,1-2-24,-4-5-31,0-4-35,1 1-34,-4-2-31,0-1-50,-4-7-106,-2 0-156,-1-8-152,-6 0-93</inkml:trace>
  <inkml:trace contextRef="#ctx0" brushRef="#br0" timeOffset="112129.0349">5853 9864 1462,'4'-7'-4,"-4"-1"35,0 6 5,0-3 1,0 0 12,4 3 31,0-1 26,2 1 17,6-1 7,3 1-4,4-1-10,7 3-8,8-4-9,3 1-10,7 1-9,6-1-4,-1-1-15,2-1-27,2 4-36,0-5-51,-3 1-59,1 3-59,-8-3-91,4-3-198,-11 1-145,-6-3-105</inkml:trace>
  <inkml:trace contextRef="#ctx0" brushRef="#br0" timeOffset="114394.3334">6842 9560 1555,'9'-3'-34,"2"3"18,2 0 18,-1 0 5,6 0 24,2 0 14,-1 0 14,2 0 4,2 0 9,4 0 4,-1 0-2,4 5 3,0 0-2,0 1-4,-3-1 3,3 2 0,-3 2-5,0 2-5,-4 1 0,-4 1 7,2 5-4,-1-3-4,-7 4-7,-2-2 1,-5 3-7,1 1-1,-7 1-8,-4-2-4,1-1-2,-8 2-4,2 1-2,-7 1-7,-5 0-1,-2-3 2,-1 0-10,2-2-10,-5 2-31,0-3-19,-3-3-18,6-1-19,1-2-16,3-3-20,0-4-18,3-1-23,4-3-24,3-6-25,-1-1-55,9-6-336,2-2-101</inkml:trace>
  <inkml:trace contextRef="#ctx0" brushRef="#br0" timeOffset="114606.7658">7412 9510 1575,'19'-12'-52,"-5"3"0,-1 2 19,-3 5 29,0-1 26,-3 6 21,-1 2 17,-2-1 0,3 10 13,-4-2 14,4 5 11,-4 6 4,0 0 3,0 1-5,1 4 0,-4 2-15,0 2-9,3 2-7,1 2-8,3 2-3,2-1-5,1-1-11,4 6-10,2-1-17,1-10-35,-4-1-41,7 0-42,-3-3-42,3-1-38,-3-8-70,-1-4-145,1-2-151,-4-1-50</inkml:trace>
  <inkml:trace contextRef="#ctx0" brushRef="#br0" timeOffset="115536.369">8192 9562 1421,'0'0'-85,"-7"2"69,4 3 30,0-1 12,3-2 6,-3 1 4,3-3 6,-4 3 3,1-3 5,3 1 8,0-1 13,10 3 2,-4 0 2,1-1-4,7-2 0,-2 0-2,2 3-2,2-3 1,5 0-3,-1 0-7,0 0-3,0 0-4,-1 1-6,5-1-1,-1 0-4,-2 0-9,-5 0 1,1 0-7,-1 0-1,1 3-2,-4-3 0,1 3-2,-4-1 1,-4 3-3,-3 3-7,-3-1 6,-6 3 0,3 2-9,-7 4 6,-1 1-2,-2 0 1,4 3-5,-12 6 1,1-4-1,1 3 0,-2 1-1,1-2 0,1 1-1,-2 1 0,1-4 2,4 0-3,-1-4-1,4 0 0,-1-1 2,1-3-4,3 1 1,0-4-1,0-1 1,0 2 0,7-4-3,-4-1 1,0 3 1,4-5 0,0 3 4,3-1 1,3-5 1,3 4 4,1 0 3,7-5 5,-1-1 3,7 3 0,0-3-1,10 0 0,0-3-2,4 3-4,-1-1-2,0 2 0,0-2 1,4 1-5,-4 0-2,5 0-10,-2 0-16,1 0-35,-4 0-36,2-5-38,3 5-32,3-1-65,-9-1-138,2-4-156,-1 1-47,-3 0-66</inkml:trace>
  <inkml:trace contextRef="#ctx0" brushRef="#br0" timeOffset="115879.4517">9222 9744 1383,'3'-6'-27,"2"0"28,-2 0 13,0 3 5,0-1 11,1-1 16,-1 1 20,3-1 15,2 2 9,1-2 5,4 0 8,1 3 2,6-3 2,-3 2 2,6-4-1,0 4 2,0 3-1,7 0-7,-6 3 5,3 2-6,0 2 0,-5 0 5,5 6-11,-8-1-4,3 4-5,-6-1-5,-6 2-11,2 3 0,-4 0-5,-2 3-17,-6-4 3,0 5-4,-4-3-3,-6 2-2,2-1-16,-6 7-12,-6-7-26,0 2-33,-8-3-32,2-1-32,0-3-36,-1-2-25,1-1-35,3-2-38,-4-6-68,6-3-119,5-3-85,-4-3-41,7-3-58</inkml:trace>
  <inkml:trace contextRef="#ctx0" brushRef="#br0" timeOffset="116131.7803">9656 9637 1480,'26'-13'-15,"-10"6"-2,3 0 16,-10 2 25,3 0 14,-3 2 10,-3 0 6,-3 6 22,4 0 24,-4 2 4,3 2 10,-6 3-4,5 5 6,-3 4 2,-2 2-5,4 1-4,-4 5-14,0-1-7,0 4-8,3 1-10,4 3-3,-2 0-7,6-5-4,3 3-6,0-2-4,-2 0-17,5-1-6,3-8-21,0 4-12,-4-10-31,1 3-30,4-3-34,-5-3-28,-2-2-40,2-2-49,-6-6-141,0-2-134,-3-2-55,-4-6-54</inkml:trace>
  <inkml:trace contextRef="#ctx0" brushRef="#br0" timeOffset="116399.135">10020 8957 1451,'16'-13'-37,"-2"4"20,-1-1 25,0 3 25,-2-1 24,-2 4 15,-2-2 12,0 0-1,-4 6 8,4 4 29,-4 1 13,0 7 0,-3 3-6,0 7-8,0 4-10,0 1-14,-3 0-9,3 9 0,0 1-17,3 2-27,0-1-53,1-1-58,2 11-87,2-8-97,-5 1-246,0-7-167,-3 1-160</inkml:trace>
  <inkml:trace contextRef="#ctx0" brushRef="#br0" timeOffset="117193.5881">11373 9431 379,'0'0'124,"0"0"-24,0 0-30,7 1-6,-7 2 1,0 2 10,3-2 7,-3 4 2,0 5 5,0 0 6,4 6 14,-4 2 0,4 5 0,-4 0-3,3 6-8,-3 0-9,3 8-7,-3-3-4,0 5-10,3-4-9,0 1-5,1 2-4,-1-2-10,4-1-16,-7-4-20,7 1-40,-4-5-33,3 0-32,-2-4-34,2-4-35,-2 0-80,-4-3-276,-4-9-29</inkml:trace>
  <inkml:trace contextRef="#ctx0" brushRef="#br0" timeOffset="117400.0354">11030 9957 1442,'7'-6'32,"2"3"8,5-3 21,10-1 26,6 2 9,6-3 2,10 1-1,15-3-5,2 2-7,4-1-7,13-3-7,3 0-6,-2 3-6,-12 3-9,4-3-22,-5 1-63,-8 1-57,-7 4-66,-6-4-109,-8 2-389,-9 1-153</inkml:trace>
  <inkml:trace contextRef="#ctx0" brushRef="#br0" timeOffset="120594.2271">12600 9635 459,'8'-5'140,"-2"-1"2,1 1-62,2 1-25,-1-1-4,5 0 8,1-3 11,1 4-10,3-1-2,1 2 2,4 0 2,-3 2 3,8 1-3,-1 0 6,3 1-1,0 2-2,0 2 4,0-1-7,0 4-1,0 5 3,3-1-3,-10 0-1,3 6-5,-2 0-1,-4 1-4,-7 1-2,1 1-2,-7 1-5,-4 3-2,0-1-2,-9 2-6,-1-1 0,-7 3-5,-2-1-3,-4 3 0,-1-4-3,-1 0-8,-5-3-19,-3 4-23,-3-4-22,6-1-21,0-4-23,4 0-13,2-6-38,-1-2-61,5-5-409,-1-2-116</inkml:trace>
  <inkml:trace contextRef="#ctx0" brushRef="#br0" timeOffset="120838.5729">13085 9594 1592,'22'-12'-74,"-8"3"14,-1 0 17,-3 5 25,-3 1 22,0 6 14,-1-1 14,1 3 15,-4 6 11,4 1 10,-3 3 5,2 4 9,-3 1 0,1 5-4,2 0-6,1 4-7,0 0-7,-4 4-5,7-3-7,0 2-4,3 2-3,1-5-4,6-2-6,-3 1-25,2-3-29,5-3-37,-1 1-26,4-6-38,0 0-35,-5-6-41,8-6-383,-6 2-84</inkml:trace>
  <inkml:trace contextRef="#ctx0" brushRef="#br0" timeOffset="121416.1547">13794 9578 1569,'-2'-11'-34,"2"4"10,0 2 16,0 5 25,-4-3 14,4 3 20,0 10-4,-3 1 14,3 1 6,0 5 6,-4 0 10,4 3-5,0 6-5,4-4-3,-4 3-4,3-2-5,3 2-3,1-3-1,0 2-5,7-5 0,-2 0-6,2-1-1,2 1-1,2-7-2,-2 0 3,4-5-4,1 0-3,-2-2-2,1-5-7,1 0 1,-2-5-4,1 1-2,1-6-4,-5-5-1,-2 0-3,-1-5-2,-4-3-3,-1 4 0,-5-5 1,3 0-2,-6 2 1,0 2 7,4-4-4,-8 7 3,4 0 4,-3 5 0,3-4-5,-3 6-5,3 0 0,0 5-1,-3 3 2,3 2 3,0 0 3,-5 14 0,10-1 5,-2 0-1,0 6 2,4 2 16,-1 1-1,5 6 2,-2-1-1,4 4 9,-2-2 0,2 1-3,-3 3-7,3-4-3,-3 3 2,1 2-4,-5-2-3,1 1 0,-1-1-3,-6-4 5,0-1-11,-3 0 6,-4 6-10,-6-3-4,-4-1 5,0-5-6,-2-2 3,-5 1-7,1-5 3,-4-1-15,0-5 3,5-2-7,-5-5-18,0 0-12,3-8-11,1-4-8,7-3-20,2-5-10,7-4-17,4-5-14,3-3-17,10-3-24,4-3-28,2 3-27,7-9-42,1 2-108,3-1-131,3-2-86,-3 5-81</inkml:trace>
  <inkml:trace contextRef="#ctx0" brushRef="#br0" timeOffset="121684.4358">14482 8964 1567,'10'-7'-35,"-7"5"17,4-4 11,-2 6 19,0 0 41,-2 6 22,-3 3 21,0 5 6,0 2 2,0 9-7,-3 0-7,-2 11-5,3-5-8,2 8-10,-3 0-4,3 2-4,0 2-6,3 3-12,4 4-23,-4-8-51,1-1-51,4 7-64,0-13-80,6 3-178,-1-6-172,4-5-80</inkml:trace>
  <inkml:trace contextRef="#ctx0" brushRef="#br0" timeOffset="122380.5751">15222 9617 1464,'-10'0'-35,"3"0"33,-3 2 7,4-2 4,-1 0 13,3-2 4,1 4 0,3-2 11,0 0 10,0 0 8,17-2-1,-1 2-3,1 2 1,7-2-5,0 3-6,6-3 0,0 0-5,0 0-1,0 0-6,3 2 2,0-2 1,-3 3-2,0-3 0,-3 3-3,-2-3-4,-5 0-3,2 2-2,-6-2 2,4 3 0,-8-3 2,-1 4-2,-4 5 2,-4-1-4,-3 1 2,-6 1-1,-1 2-5,-3 6 0,-7 0-2,0 6 2,-7 1-5,-1 1 3,-9 1-2,4 3 0,-7 0-1,1 0-1,3-3-2,-4-1-1,4-2 2,3-2-1,3-1-4,7-4 3,-1-2-1,2-2 1,2-1-7,4-3 6,-1 3 1,4-6-3,1 2 2,1 0-1,5-3 5,3-1-1,3 1 8,5-2 5,5 0 10,0-1 10,4-2 6,9 0 7,4 0 3,4-2-3,13-1-2,-1 0-3,3 3-6,3-2-4,0-1-4,-1 1-5,-1 2 2,-1 0-5,2 0-3,-5 0-1,-9 0-8,3 0 2,-7 2 1,1-2-8,-8 3-11,-2-3-18,0 0-34,-8 2-36,1 1-48,-4 0-44,-10-1-107,3-2-201,-6 0-26,0 0-4,0 0-23</inkml:trace>
  <inkml:trace contextRef="#ctx0" brushRef="#br0" timeOffset="123048.3202">16276 8894 1319,'-3'-2'-27,"3"2"7,0 0 6,0 0 27,0 0 5,0 0 14,0 0 11,0 0 11,0 0 6,-11 2 11,11-2-2,0-2 4,0 2 4,0 0 3,0 0 1,-6 2 3,6-2-1,0 0-6,0 0-3,-3 4-6,-4 1 16,4 4 10,-4 6-3,-3 2 3,3 8-3,-3 3-1,-3 2-3,0 5-4,2-3-7,-2 6-6,3 4-8,-3 2-11,3-1-14,3 6-54,-3-3-85,4-3-105,-8-2-208,1-7-145,-8 4 89,-9-8-58,-6-5-31</inkml:trace>
  <inkml:trace contextRef="#ctx0" brushRef="#br0" timeOffset="125227.4934">1259 11247 898,'9'0'125,"-2"0"-52,3 0-16,-3 0 12,-1 0 10,1 0-4,-3 3 1,-1-6-5,-3 3 3,10 3 0,-10-3-5,3 0 2,-3 0 3,10 0 8,1 0 7,-2 0-1,8 0-6,6 0-8,4-3-7,3 0-8,7 2-5,6-4-7,3 2-3,1 0-4,-4 1-7,1-2-4,-1 4-11,4 0-29,-10-1-35,-4 1-31,0 0-39,-6 5-25,-3-3-39,-12 4-88,3-1-362,-10-1-128</inkml:trace>
  <inkml:trace contextRef="#ctx0" brushRef="#br0" timeOffset="125420.9758">1282 11633 1827,'-10'7'0,"3"-5"3,7 0 29,3 4 16,8-6 13,2 2 5,11 1 0,2-6-2,14 3 0,7-5-7,6 2-4,4 1-4,-1 2-19,14-2-38,-2-1-51,-3 3-52,-5-4-108,8 1-200,-6-2-127,2 2-48</inkml:trace>
  <inkml:trace contextRef="#ctx0" brushRef="#br0" timeOffset="141819.0446">16776 9980 1324</inkml:trace>
  <inkml:trace contextRef="#ctx0" brushRef="#br0" timeOffset="142388.7993">16790 9963 1170,'3'-12'-60,"0"5"13,1 0 20,-1-3 14,0 2 13,-3 4 20,0-4 5,0 3 8,0-3 9,-3 4 3,3-4 5,-7 7 13,4-5 8,0 0 5,-4 4 3,3-3-6,-2 3 0,3-1 2,-1-2 1,4 2 0,-3 1-3,0-1 1,3 1 8,0 2 10,0 0-4,10 0-1,-1 0-5,5 2 1,-1-2-2,4 0 3,6 0-6,7-2-3,0 0 4,3-1-15,1 1-2,3-3-1,3 0-7,-1-1-1,-5 2-6,0-1-3,-1 1-6,0-2-6,-3 4 0,-3-4-5,-4 1-1,0 3-5,-2-1-1,-5 1-3,1 2-2,-4 0-3,-3 2 4,0 3-3,-3 2 5,-4 5 2,-3-3-2,-7 6-7,-2 2 3,-5 3 0,-6 6 0,-3-2 0,-1 1-6,-9 5 2,0 0-2,3 3 3,-4-3-2,1-1 0,0 2-5,3-4 2,3-3 2,4 0-4,-1 0 2,1-4 1,3 1 2,3-6 0,1-1-6,2 2 7,1-3-2,3-6 4,0 3 1,0 0 8,3-5 6,1 2 4,6-2 4,6 0 6,1-5-3,3 2 5,4-2-1,2 0 1,4 0 7,4-2 1,6-1 5,-4 1 6,8-3-3,2 3 0,4-3 5,4 0 0,-1-1-6,7 5 4,-4-4 1,5-1-6,-1-1-3,-1 1-8,2-1-2,-5 2-5,-2-3-6,2 3-2,-5-2-2,-5 2-9,-3 0-21,-3 0-29,-3 1-45,-3-1-63,-5-1-67,-5 0-72,-4 5-81,-14-7-166,4 5-149,-9-1 78,-8-4-199,-10-2-283</inkml:trace>
  <inkml:trace contextRef="#ctx0" brushRef="#br0" timeOffset="148640.539">3970 11385 650,'-10'-3'86,"0"3"-21,0-2-16,0-2 23,0 4 2,0-1-5,3-2-9,-2 0 6,0 3 5,4-2 5,-2-1 3,1 1-2,2 2 3,1-2-9,-2-1-2,5-2 0,5 3 1,2-1 1,6-2 5,1 0-4,2 3 3,0-1-2,3 1 6,9-1-6,-5 3-8,1 0-6,2 5-1,-2 0-1,2 2 5,1 4-9,0 3 0,-7 2-4,4 4-4,-8 2-2,-2 2-4,-8 2-4,4 2-6,-10-1 1,0 1-4,-7 4-2,1 3-2,-8 0-1,1-1-4,-4-3-2,-2 5-10,1-7-7,-5-1-19,4-2-25,-5-3-29,4-3-31,-4 0-33,4-4-36,0-4-20,4-5-26,-1-7-89,8 0-333,-5-4-139</inkml:trace>
  <inkml:trace contextRef="#ctx0" brushRef="#br0" timeOffset="148856.9609">4104 11460 1671,'16'-21'-28,"1"7"4,-1 4 18,-5 2 22,2 3 28,1 5-4,-2 3 17,-2 4 20,4 6 18,-4 1 12,-1 10 8,2 3-7,-4 5-9,-1 4-7,4-2-6,-3 7-8,0 2-3,5 3-9,-4 3-5,5-6-10,0 1-4,7-2-15,0-2-23,4-5-29,2-2-31,1-4-23,3-7-18,3-1-35,4-4-29,0-4-38,-7-9-61,6-1-425,-7-3-175</inkml:trace>
  <inkml:trace contextRef="#ctx0" brushRef="#br0" timeOffset="149358.2451">5027 11595 1833,'0'-10'-29,"3"0"7,-3 4 9,0 2 9,-3 1 30,3 3 18,0 0 13,-10 10 13,7 0 14,-4 0 8,3 5 9,-2 0-1,3 5-4,-1 0-8,4 2-5,4-1 10,-1 1-11,7-2 2,0 4-4,3-5-1,7-2-7,4 1-3,-1-5-6,4-4-2,3-1-7,-4-3-7,1-3-5,3-2-6,-6-4-1,3-4-4,-5-2 3,-1-5-12,-1-3 2,-7 1 14,4-8-4,-7 2-7,-4 0 4,0 1 5,-1 0 11,1 4 9,-3 1-3,1 2-4,-4 3-7,3 0-4,-3 6-2,-3 3 4,-1 3-7,1 0-2,0 5-2,0 3 0,3 2 8,-5 2-1,5 3 11,0 7 5,0 2 13,5 0-1,-2 6-2,0 0-1,4 5-1,-1 1 5,1-2 2,0 7-5,3-4 3,-4 4-2,1-5-6,0 4-5,-4-5-5,-3 4-2,0-5-5,-6 1-2,-2-3-2,-1 1-3,-4-1-4,-4-5-4,-1-1-2,-4-4-8,2-4-8,-4-6-24,1-4-25,3-7-36,0-2-27,0-10-36,3-6-28,4-8-25,3-8-30,6-9-28,14-5-40,14-14-36,16-16-110,10 0-178,13-1 31,11 3-107,13 0-187</inkml:trace>
  <inkml:trace contextRef="#ctx0" brushRef="#br0" timeOffset="150092.8169">7155 10610 1788,'-7'-3'-71,"1"1"6,-5-1 18,8 0 12,-4 3 15,1 0 8,3-2 3,-4 2 5,7 0 7,-10-3 8,6 3-1,4 0 8,-6 0 4,6 0 19,0 0 10,0 0 11,6 5 5,8-2-1,2 0 5,8 2 0,9-1 2,13 5 3,14-2 2,8 1-1,19 1 5,2 1 2,42 2 8,5 4-3,8-1 8,9 0 6,7-3-2,10-2-3,4 0 1,2 0 1,1-5-8,-10 2-2,-10-3 1,-7-1-1,-7 1-1,-27-4-3,-21 0-8,-16 0-15,-5 0-10,-8 0-4,-9 2 4,-11-2-9,2 0-4,-12 0 3,-3 3-4,-3-6-5,-6 3-12,-8-2-25,-2 2-39,-1-4-39,-10 3-51,0 1-80,-6-6-125,3 6-324,-10-5 76,-7 1 86,-5-7-104,-5-1-101</inkml:trace>
  <inkml:trace contextRef="#ctx0" brushRef="#br0" timeOffset="228978.2153">155 12450 2068,'0'0'-139,"0"0"24,-7 0 12,7 0 10,0 0 18,0 0 11,-3 2 20,-1-2 9,4 0 11,0 0 20,-3 3 12,3-3 13,0 0 12,-7 0 13,7 0 10,0 0 13,0 0 15,-3 0 7,3 0 8,0 0 11,0 0 10,0 0 2,-3 3-1,3-3 7,-7 2-11,7-2 4,-4 2 0,1-2 3,0 3-10,0-1 6,-4 1 2,4-1-1,-4 1 0,-3-3-3,7 2 0,-4 1-1,4-1-8,-2-2-1,3 3-3,-2-1-3,4 0-1,-4 1 0,2-3-3,2 3 0,0-3 6,-7 2-8,7-2-2,0 0 8,0 0-12,0 3 13,7 2 7,-5-3 5,6-2-12,5 2-3,4 2 2,3-2-16,7 1-4,6 0 0,4-2 5,10 2-5,10-1 3,9 1-11,4 0 1,4-1 1,2 3-2,-3 0-12,4-3-2,-4 3-2,1 0-5,-2 0-2,3 0-2,-5 0-1,-1-1-3,-5 4-6,3 1-28,-7-6 1,-7 1-2,-3 1-3,0-1 2,0 2-1,0-4 3,-4 3-5,5-2-1,-7 4 15,2-5-5,3 3 2,-2-2 1,4 0-1,-1 2 5,-1-4-11,14 7 2,-9-2-6,0-3 1,9 0 1,1 1-1,-1 1 1,-3 2-2,-3-4 3,6 2-7,3-3 1,-2 3-1,-1-2 2,5 1-2,-5 1-1,-1-2-1,2 0 0,-10 2 1,2-5-2,4 5 0,4-1 2,-11 0 0,0-2 9,1 4-12,9-5 3,-6 4-1,-3-2 1,9 1 4,0-1-2,0 2 2,1 3-1,2-3-3,4-3 0,1 3 1,1-3-3,6 1-2,-2 0 2,14 2 3,3-4-3,1-1 4,-1 3-2,3-3 0,-2 3-2,3-3 0,0 0 0,-4 0 2,4 0 0,-4 0 0,-3 2-1,3-2-3,-12 0 4,15-2 1,-15 2-5,12 0 2,0-3 1,1 3 0,-11 0-2,14-3 1,-7 2 2,0-2-3,0 1-1,3-1 0,-3-5 10,0 6-8,6 0-4,-2-1 5,0-4 0,5 2 1,-1 2-2,2-4 0,3 2-6,34-2 3,-4-2 2,-20 1-2,-10 7 5,35-7-2,-25 3 0,-6 0-2,30 3 2,-20-3-1,-18 2-4,3 1 2,3-1-2,-5 1 3,0-1 0,-4 0-3,-1 2 3,-2 1-1,-14-3 1,5 3-2,3-5 2,-8 2 2,-2 2-3,1-2 0,-2 3 0,14-5-2,-10 1 3,14 2 0,-1 0 0,0-2 2,4 3-1,2-4-3,2 2 3,5 0-2,35-2-1,-5 1 3,-19-1 1,-10 5-4,36-3 0,-3-2-3,-20 3 4,-14-1-2,-1 0 0,42 2 2,-5 2-2,2-1 2,-21-1 3,21-2-5,0 0-1,-2 3 2,5 0-1,0 0 0,-24 0 2,-12 0-1,36 0 0,-25 0 1,22 3-1,-4 0 1,-23 1-1,-14-4-1,-2 3 4,2-3 1,3 2 10,-2-2-13,-1 5 1,4-2-1,-1-1 2,32 5 0,-2-2-3,-19 1 10,-13-4-8,-1 2-7,32 4 6,-17-2-2,-11-3-2,-4 0 1,34 3 0,-17 0 14,-14-5-7,-3 2-10,37 0 9,-20-1-6,21 3 2,-20-2 0,-15-1-1,37 1 2,4-3-3,-3 2 0,-2 3 0,6-5 4,-5 5-6,1-5 3,-5 8-5,-22-7 2,-6-1 8,-5 4-4,4-4-2,37 2-1,-4 6-2,1-8-3,-4 0 5,-17 0-3,-13 0-1,37 3-4,-24-6 10,-16 3-4,3 3-6,-3-3 3,-1 0 5,1 0-1,-4 0-1,1 0-7,-4 0 7,0-3-3,-3 3-2,3 3-6,-3-6 2,-4 3-8,3-2 2,-6 2 0,4 2-4,-11-4-1,-2 4 4,-2-4 9,5 2-7,-7 2 2,6-2-1,7 0 5,-10 3-3,-4-3-3,-2 0 5,-1 3 3,0-2-3,-3-1-2,4 3 4,-7-6 3,-7 3-3,-4 0 1,4-1 0,-3 1-1,0 0-7,0-3-3,3 0-2,3 1-1,7-4 3,-3 0 6,0 2 1,-1 2 1,1-4-1,-2 4 5,4-3-1,-20 3 1,4-3 2,-2 2 4,2-2-3,-6 3 2,-4-1 4,4-1-3,-4-2-1,4 4 2,-1-1-1,8 2-1,-7-5 4,-1 0 0,-2 4 0,-4 0 0,-1-2 4,-1 3 0,-2-2-3,1-2-1,-7 5 7,0-3-4,0 1 4,-4-3-2,4 3 1,-6-1-2,-1 3 1,4-2-1,-7-1 2,0 1-1,0 2 7,-3-3-9,-1 1-1,-2 2 4,-1-3-2,1 0 3,-8 3-1,7-1 5,-2 1-3,-5 0-3,7-3 3,-2 0-5,-2 1 4,4-2-1,1 1-2,-1-2 1,4-1 1,-1 4 1,-2-2-3,2 0-2,5 2 2,2-4-1,1 2 7,6-1-6,0 2-1,3 1 2,-7-3-2,4 2 2,-3-2-2,-4 3 2,-2 0-2,-5-1 6,1 3-6,-1-3-14,-2 1-25,-4-1-28,-7-1-62,-6-1-66,-10-3-57,-4 0-55,-20-4-122,-10-3-238,-13 0-14,-46-15 94,-14 0-350,-10-8-419</inkml:trace>
  <inkml:trace contextRef="#ctx0" brushRef="#br0" timeOffset="231507.949">1806 13230 365,'-4'-8'94,"0"3"106,2 0-22,-1-2-46,3 2-23,0 2-2,0-4 0,0 1-10,3 1-3,-1 1 5,6-4 8,1 3 5,4 0-1,1-2-1,6 4-1,-3-10-8,0 9-11,5-1-4,-5 2-9,1-6-4,-6 3-9,6 0-3,-6 5-5,-1-2 4,-1-2 0,-1 2-3,2 1-3,-4-1 1,-2 1-1,2 0 3,-4-1-9,1 3-6,-4-2 0,0 2-11,-10-3-1,1 3-7,-6-5 2,0 5-5,-3 0-3,-1 0-3,-1 5 1,-1-5 0,-5 3-3,3-1 0,-5 3 1,2 2-5,0 1 1,-1-1-2,3 4-1,2 1-6,-5 3 8,3 2 2,-3 3 3,7 3 10,1 5 10,2-1 6,4 3 0,-1 0 12,1 3 4,6-1 1,0 1 1,4-1 0,3 0 9,6-2 3,-2 0-7,6 3-6,3 0 0,1-6-3,5 0-8,2-2-1,5 0-5,1-4-9,0-4-2,6 0-2,-3-2-9,7-4-23,-7-4-23,0 1-26,3-5-29,-7 4-27,-1-7-34,0-7-29,-8 4-35,-3-5-44,-5 2-32,-5-3-59,-1-1-97,-6-3-63,-3 4-148,-8-1-149</inkml:trace>
  <inkml:trace contextRef="#ctx0" brushRef="#br0" timeOffset="231652.5612">1719 13580 1726,'-7'-5'8,"1"2"25,6-3 14,3 3 13,4-1 14,4-1 0,4 1-5,0 1-7,4-2-6,1 0-9,3 0-5,0 3-27,4-6-44,0 3-54,-1 0-70,0-2-153,2 2-287,-9 2-92</inkml:trace>
  <inkml:trace contextRef="#ctx0" brushRef="#br0" timeOffset="232715.7438">2169 13612 1452,'16'10'7,"1"-3"8,0-4 16,0 5 9,0-1 6,-4-4 12,4 2 7,-4-5 2,1-8 2,-5 2-1,7-6-2,-2-5 3,-7-3 0,-1-6 2,2-3 3,-5-8 4,-3-4-3,0-9-7,-3-4-2,-2-4-2,2-9-6,-3-1 7,-1 13 19,4 6 4,-3 0 9,1 15-6,2-2-11,0 9-9,0 3-9,-1 8-10,4 6 10,0 7-1,0 3 6,0 20-4,4 1 1,-4 6 8,3 14-2,-3 0-9,3 12-3,-3 3-3,3 2-4,2 0-3,-2 5-8,3-10-2,-2 1 1,2 1-8,5-5-4,2-2 4,-1-5-1,9-5 5,-4-9-12,5 1 3,2-5-4,3-7-7,0-3 3,-1-11 0,1 1 0,0-5-7,-1-9-4,4-6-7,-3-9-8,-4-3-4,1-4 0,-6-5-2,4-2-5,-9 8 8,0-2 0,-3 7-1,-3 0-7,-7 3 4,0 6-7,-5 4-3,0-1 8,-8 8-5,-1 5 7,1 0-3,-4 11 5,-2 4 5,-2 2-8,1 8 5,4 0 4,-1 0 1,7 3-5,0 2 4,3-5 7,7-1 1,4 2-2,6-6 1,3 5 6,7-3-1,7-4-4,3-3-3,0 2 8,0-10 0,-1-4-6,1-1 0,0-2 1,0-5 3,0-2-9,4-8 6,-8-2 0,2-7 0,-9-3-1,2-3 2,-9 0-3,2 1-1,-4 1 2,-4 6 2,5 2 1,-4-1-8,-1 9 3,-3-1 1,0 8-2,-3 8 3,0-3 2,-3 9 0,3 5 0,-3 3 6,0-5 4,3 8 4,-3-2-4,3 7 3,-4-8-3,4 1 2,0 5 0,0-6-1,4-5-5,-1 4 0,0-1 1,3 0-1,2-5-3,-2-3 3,1 1 1,2-6-2,2 0 0,-4-2 1,6-2-7,-6-5-3,3-1-1,-1-1-3,2-2-2,2-7-3,-3 3-1,0 6 3,0-4-3,0 4 3,0-2 3,0 5-3,0 3 0,0-3 2,-3 6 1,2 2-3,1 2 7,-2-1 0,1 3-5,-2 2 6,-1 2-3,-2-3 3,3 3 0,-1-3 2,-2 4-4,-1-2 2,0-2 3,0 2 3,1-1-9,3-1 11,-4 0-5,-3-7 2,3 3-5,1-3 2,-1-3-3,-3-4 2,3-8 0,0-1-2,1-4 0,0-2-3,2-4-4,1-1 1,-1 5-7,5-4 5,2 7-5,1 2 5,2 2 3,4 8-3,-4 4 5,4 3-3,1 4 3,-2 4-6,2 7 5,2 3 3,4 4-12,-9-2-23,7 5-19,-5-1-21,0 0-31,0 3-43,0-4-51,0 2-56,-7-10-103,4-3-148,-1 0-3,-2-1-121,2-11-130</inkml:trace>
  <inkml:trace contextRef="#ctx0" brushRef="#br0" timeOffset="233111.6853">4377 13176 1820,'13'8'44,"1"5"19,-8 7 26,-2 2 28,2 11 21,-3 2 26,1 8 26,3 7 11,-4 5 17,0-2-4,7 11-11,-7-7-33,11 11-16,-7-6-14,-1 4-14,-3-8-14,7-1-6,-3-8-15,-3-4-6,2-4-8,-3-1-8,1-16-9,-1 3-9,0-3-2,1-9-19,-4-3-10,0-7-9,0-5-14,-4-13-12,-2-4-19,-1-9-11,1-10-10,-5-15-5,-2-19-2,3 1 0,4 1 9,-1 1 6,0 12 0,7 5 9,0 8-4,3 6 10,4 1 3,3 13 5,3 4 4,-3 8 6,7 5 1,4 7-3,-2 6 16,1 4 1,1 6-1,-2 7 2,-2 0-1,-1 3 0,-5 4-4,-1 1-8,-4-1-24,-3-7-27,-3 8-35,-3-8-27,-3-5-32,-1 2-38,1-2-53,-8-5-79,7 0-130,-2-8-59,-5-4-125,4-6-136</inkml:trace>
  <inkml:trace contextRef="#ctx0" brushRef="#br0" timeOffset="234062.7045">4774 13583 1716,'33'0'51,"-1"4"19,-2 1 16,1 8 17,-7-6 2,-1 6-1,0 2 11,4 0 3,-7 5-7,4 2-4,-8-4-7,1 7-18,-4-8 0,0 5-5,-3-4-4,0 2-6,-3-5-1,0 0-9,0-3 1,-4 1-10,0-2-10,0-4-7,-3 0-14,4-7-7,-4 0 0,0 0 3,3-17-16,-3 2-7,3-11-7,1-8-5,0-4 1,2 1 2,0-4 2,8 7 0,-1-4 2,0 5 4,4 6 0,4 0 0,-5 5 2,1 2 3,-1 4-3,1 6 4,-1 3 2,-2 7 0,-1 0 0,-2 0 3,-2 7-2,-2 3 4,-4 2-3,0 9 0,0-4 3,-3 3 1,-3 3 1,0 2 1,0-1-5,0 2 2,-1-4 2,1 5-6,3-7 7,0 4 0,0-2-1,3-5 2,-3 1 3,7 0 1,-4-4 3,8-2 1,-2 1-1,4-3 1,1-2-3,-1-1-1,4-7-4,-4 3 4,4-6-5,-1-3 0,-2-1-1,2-2 1,-2-9-7,-4 1 1,-4-8-4,5-6-3,-8 2-1,1-4-4,-1-5 4,0 8 2,-3-2-4,3 7 7,0 0-3,1 3-2,3 2 2,0-1 3,5 4-2,1 5 2,4-1 0,4 1 7,1 4-5,6-1 6,4 0 0,12 5 1,0 1 2,2-2 0,8 2 1,-1 3 2,0 0-6,4 0 7,0 0 5,0 3-1,-7 2 0,0-5-2,-7 0-2,-6 0 7,-4 3 12,-9 1 3,-8-4-11,-2 0 1,-5 3-4,-9-1 1,-3 7-7,-6-5-1,-5 7 3,-2 3-2,-8-4 2,-3 8-5,-6 4-1,-4-2 1,0 10-2,0-5-1,4 0-2,0 0-1,3 0 3,3-5-2,8 2 6,2 4 9,0-8 5,7-1 6,3 0 7,4-2 12,6 0 3,4-4 6,3-2 3,3-1-4,4-1-12,9-5 4,1 3-4,3-5-2,0-5 0,3 1 6,1-11-5,-1-3 1,1-7-8,-1-13 6,-6-4-6,-4-12-7,0-12-3,-2-1-3,-8-34-4,-10 14-2,0 12 16,-3 5 19,4 11 10,-4 8 10,-4 11 1,1 2-11,0 8-8,-4 13 3,-2 7 7,-2 13 1,-2 9 0,-1 18 6,1 10-8,3 13-1,-7 15-2,1 29-7,6 2-5,-3 2-2,6 1-3,0-12-15,7-15-30,-3 3-40,-1-3-47,1 0-68,0-3-60,0-2-46,-11-7-54,4-13-73,-3-8-152,-14 1-120,-3-16 54,-6-4-318,-11-5-403</inkml:trace>
  <inkml:trace contextRef="#ctx0" brushRef="#br0" timeOffset="234531.9589">1635 14105 2255,'-6'0'-56,"-1"3"46,4-3 12,-3 1 9,-2 5 13,5-6 12,0 0 8,3 7 12,0-7 22,6 8 13,11-4 9,10 4 13,19 0 18,22 1-4,57 4 15,33 5 13,22-3 5,19 2-6,22-5 0,20 9-3,8-4-4,58 8 1,10-7-3,6 0-5,8-4-5,-1-4-11,3 0-14,-2 2-10,-8-7-9,-56 2-9,-7-1-18,-13 2-23,-21-5-32,-25-3-48,-28 1-56,-24 5-54,-45-6-92,-31-6-90,-22 2-123,-18-4-190,-16 1 33,-14-1-304,-10 1-396</inkml:trace>
  <inkml:trace contextRef="#ctx0" brushRef="#br0" timeOffset="242328.1079">2082 14708 502,'0'-3'76,"0"-2"113,0 2-19,0 3-37,0-7-28,4 7-15,-4-6-8,0 4-8,0 2 4,0-3 1,2-1 2,2 1 6,-1-2 5,5 2 3,-2-4-1,7 5 3,1-6-3,-2 3 5,6 3-4,-2-4 11,8 5-7,-7 1 0,2 0-9,5 0 1,-4 1-1,-1 5-10,5-6 1,0 7-4,-1 1-3,-7-4 9,5 9-8,-4-3 7,-1 5 7,1-4-3,-4 6-1,-7 5-4,1-3-8,-3 5-6,-8 1-7,-3 0-4,1 0-6,-4 0-8,-4 0-7,-2 2-14,-1-4-18,1 2-13,-1-7-27,4 4-23,-4-5-11,1-5-16,-2 1-23,1-2-24,1-4-29,-1 0-23,4-7-24,-1 0-25,5-5-25,-1-3-78,-1-1-91,8-1-237,-3-8-161</inkml:trace>
  <inkml:trace contextRef="#ctx0" brushRef="#br0" timeOffset="242578.4438">2443 14589 1799,'20'-7'9,"-10"-3"19,-1 5 7,-2 3 14,0-4 20,3 5 15,-4 1 8,1 1 14,0 7 16,3 0 14,0 6 26,0 4 9,0 0-5,-4 4-4,5 10-9,-1-3-9,-1 2-12,-2 5-12,0 4-13,3-5-10,-7 5-12,7 0-10,-3-5-15,0 0-24,-1-3-32,1 1-41,3-1-34,-3-7-35,-1-6-34,4 5-37,1-7-46,2-2-36,0-5-54,0-2-115,-1-7-89,3-1-140,-2-1-154</inkml:trace>
  <inkml:trace contextRef="#ctx0" brushRef="#br0" timeOffset="243188.3191">3052 14847 1586,'10'-7'-69,"-2"-1"52,-2 1 16,4-1 15,-4 0 18,2 6 16,-2-5 10,-2 4 3,-2-4 3,2 7 4,-1 0 14,0 2 13,1 3 11,0 5 0,-4-2 0,0 9 4,0-2-3,0 3-3,0 1-2,0 4 2,3 0-8,-3-3-25,3 2-5,1-3 4,2 5-13,0-5 6,2 1-1,2-2-7,-1 0 1,5-1-2,-1-7-2,1 5-3,2-7-11,-2-1 3,2-4-5,-2 5 13,2-8-7,-3-3 1,1-5-10,-1 1 2,1-11-4,-8 3-2,4-8-8,-3 4 0,-3-6 2,-1 0-8,0 1 1,0 5 2,-3 4 5,4-2 0,-4 2-1,3 5 0,-3-1-8,0 4 18,3 0 13,-3 7 7,0 0 4,0 0-1,3 14 7,-3-3 12,0-4 2,4 11-3,0-3 8,-4-3 3,6 11 5,-3-4 2,1 4-7,-1 2 5,3 1-5,-2 0-9,0-1-6,2 6 1,-3-6-2,4 1-6,-4 0-8,4-1-2,-3-2 0,-4 2-11,3-3-6,-3-5-1,0 1-4,-3 0 4,-1-1-7,-6 1-5,0-3-3,0 0-5,-7-5-12,0-2-18,1-6-11,-4 3-17,-4-10-17,5 3-13,-2-9-6,2-2-7,5 1-14,1-3-6,3-2-4,3-1-14,4-3-19,6 5-27,0-4-20,8-2-23,-1 4-31,10-7-23,-1 0-24,5 7-36,0-7-88,2 8-133,0-5 6,1 4-105,0 0-145</inkml:trace>
  <inkml:trace contextRef="#ctx0" brushRef="#br0" timeOffset="243678.0076">4083 14780 1759,'17'-8'30,"-4"2"19,-6 5 8,-1-7 5,2 8 5,-5-3 6,0 3 1,0-4-6,0 4 2,-3 0 0,7 0 11,1 0 3,-2 0-4,0 0 4,7 0 10,1-3 4,7 3 2,-2 0-1,1 0 2,7 0 4,0-5-14,-1 2-4,4 3-1,0-5-4,-3 3-4,3 2-4,-4-2-10,-2-3-6,-4 5-3,0-3 1,-3 6-11,-4 2 3,-3-1-3,-3 9 3,-7-1-7,0 9-3,-7-1-3,-7 9 0,-2 0-6,-10 5-6,-1 7 7,-3-9-11,-10 11 3,-4-1 3,8-8-9,-1-1 3,0 0-6,3-1 2,9-10-3,1-1-5,0 1 1,4-4-2,4-4 3,2-3-8,1 4 4,7-8 3,2-2-4,4 1 3,7-4-1,6 3 2,4-10 8,10 5 8,6-2 13,13-6-1,8 5 1,12-4-3,5-1-2,-1 1-5,-1 4-8,1-2-20,-2 2-25,-16-1-29,4 4-31,-1 0-35,-9 0-37,-9 4-26,-4-1-25,-6 2-44,-3-1-55,-15 10-120,-9-7-144,-3 4 26,-7-2-127,-13 9-168</inkml:trace>
  <inkml:trace contextRef="#ctx0" brushRef="#br0" timeOffset="244333.1308">2209 15840 1674,'0'0'-97,"0"0"-71</inkml:trace>
  <inkml:trace contextRef="#ctx0" brushRef="#br0" timeOffset="244689.6906">2209 15840 1310,'0'0'-8,"-7"0"-3,7 0 12,0 0 8,0 0 15,0 0 9,0 0 7,0 0 3,0 0 11,0 0 3,-6 0 2,6 0 6,-3-3 1,-1 3 1,4 0-2,0 0-3,0 0-2,0 0 2,0-4 0,0 4 3,0 0-1,0 0-4,0 0-2,-7 0-3,7 0-2,0 0-3,0 0-1,0 0-9,0 0-3,0 0-3,14 0 5,-8 0-4,4 4 3,1-4-3,-2 3 2,4-1 3,1 4-2,-1-4 1,4 5 5,-4 1 2,4-1-5,-4 0 1,1 4 0,-1-2-1,1 7 4,-4-1 5,-1-3 0,-1 3-6,-5 2 2,0-1-3,-6 1-8,0 1-3,-2 4 1,-4-4-5,-1-1-1,-4 1-2,1-2 2,-4 5-12,4-3-8,-4-6-10,1 8-15,-1-8-16,1 4-18,2-1-23,-2-5-19,2 0-27,1-3-35,2 2-26,-2-9-28,4 8-29,-2-10-64,7 2-90,-5-6-243,3 2-133</inkml:trace>
  <inkml:trace contextRef="#ctx0" brushRef="#br0" timeOffset="245035.7633">2373 15882 1685,'10'-7'-22,"-1"4"26,2-2 10,-1 3 14,-4-1 18,0-2 8,2 3 13,-2 2 13,-2-5 9,-1 5 4,3 0-2,-3 0 5,1 0 8,0 7 5,-1-2 4,0 5 14,1 0 5,-1 7 0,0 9 5,0-1 3,1-1-7,-4 9-1,3 1-8,4 7-8,-7-8-10,3 7-9,1-5-8,-1 0-10,0-3-7,0-2-8,1-2-6,3-2-11,-4 0-5,0-1-15,4-5-27,-1 1-35,1-5-30,3 2-31,0-6-38,0-1-37,4-2-46,-1 0-59,1-5-58,2-4-150,1 0-57,-8-4 36,5-5-55,-1 1-63</inkml:trace>
  <inkml:trace contextRef="#ctx0" brushRef="#br0" timeOffset="245449.6573">2926 15515 1425,'0'0'-180</inkml:trace>
  <inkml:trace contextRef="#ctx0" brushRef="#br0" timeOffset="246021.5181">2932 15512 1060,'0'0'-57,"4"-5"4,-1 5 8,-3 0 3,0 0 6,0 0 2,0 0 9,0 0 8,8 0 5,-8 0 5,3 0 7,-3 0 7,0 0 5,0 0 3,0 0 11,0 0-1,0 0 1,0 0 16,0 0-6,0 0 12,0 0-5,0 0 5,0 0 13,0 0 5,0 0 8,0 0 1,0 0 8,0 0 1,0 0 0,0 0 3,0 0-1,0 0 1,-3-3-3,3 3-5,0 0-4,0 0-6,0 0-5,0 0-5,0 0-3,0 0-2,3-4-10,-3 4-4,0 0-2,0 0-5,0 0-2,0 0-1,0 0-2,0 0-4,0 0-2,0 0 3,0 0-3,0 0 1,0 0 0,0 0-1,0 0 1,0 0 1,0 0-1,0 0 4,0 0 2,0 0-1,0 0-1,0 0-6,0 0 2,0 0-2,0 0 4,0 0-4,0 0-5,0 0 4,0 0-3,0 0-3,0 0-2,0 0-1,0 0-1,0 0 1,0 0-2,0 0 0,0 0-2,0 0-1,0 0 0,0 0 4,0 0-2,0 0-2,0 0 2,0 0 2,0 0 2,0 0 1,0 0-2,0 0 5,-3 7 2,-3 1 8,1 1-4,1 0 10,-2 8-15,2-5 1,-7 5 4,6 3-3,-2-2 6,-2 5 8,-2-6-8,5 9 10,-7-4 2,2-2 4,1 2-12,-3-4 0,3 4 0,0-5-4,0 1-5,0 0-9,3-1-19,1-7-24,-1 5-46,0-7-48,1 1-57,6 4-46,0-2-47,-4-9-131,8 5-113,-4-7-154,3 5-168</inkml:trace>
  <inkml:trace contextRef="#ctx0" brushRef="#br0" timeOffset="246607.9503">3236 16058 1838,'7'0'24,"-7"0"29,3 0 7,-3 4 4,0-4 0,4 3 3,-1-1 5,-3 6 6,0-1 1,-3 8 3,3-5 5,0 5 0,0 3-7,0-1-2,0 5-5,3-2-6,1 4-7,-1-5-4,0 4-2,3-5 1,5-1-1,-4 0-5,5-2-3,2 0 1,2-4-7,2-7 0,-2 1-5,1-5-5,2 0-1,-2 0-3,4-9-3,-2-2-4,-2-4 0,-4 0-1,4-10-2,-4-1 5,-2-3-2,-5 0-2,1 0 12,-4 5 5,-3-1 20,3 2 1,0 6-5,-3 0-4,0 6-2,0 4 1,-3 1 3,3 6 1,-6 13 7,-1 0 3,4 2 9,0 2 0,0 9 15,-2 3 11,2 0 8,0 10 6,3-4 4,0 0 6,0 6 2,0 0-6,0-1-6,0 0-5,0-3-1,3 6-14,-3-2-7,-3-7-8,0 7-4,-4-7-8,1-2-11,-2 1 1,-5 0 3,0-6-16,0-2-17,-4-1-28,-3 0-21,0-7-37,-4-7-44,5-3-48,-2 1-54,1-8-56,7 0-51,-3-8-56,2-1-75,5-7-159,2 0-35,3-5 76,8-1-242,6-1-296</inkml:trace>
  <inkml:trace contextRef="#ctx0" brushRef="#br0" timeOffset="246985.9385">4104 16292 2380,'9'-2'19,"4"-1"2,-2-1 21,-2 4 16,6 0 2,4-3 6,1-3 3,1 6 1,4-2-1,2-4 3,0 5-5,3-7-6,-6 8-1,2 0-8,-6-3-4,0-1-6,-3 4 1,-4 0 2,-3 7 32,0 2-12,-10-1-5,-3 10-6,-7 2-6,-3 0 0,-4 10-3,-10-2-6,1-2-3,-4 7-2,0 0-1,0 0-10,3-1 3,0-7-4,4 1-4,2-7 2,2 4-8,5-5 13,4-2-1,1-3 11,9-1 4,3 1 1,6-3-7,9 1-2,4-2 3,8-3-8,4-5-5,13 5-1,6-12 1,4 6-10,10 0-25,2-1-40,-2-5-48,-4 4-45,-12 2-52,-1-3-41,-15 6-28,-7-1-70,-12-2-158,-2 7-35,-14-1-141,-3 1-167</inkml:trace>
  <inkml:trace contextRef="#ctx0" brushRef="#br0" timeOffset="247309.7544">1583 17740 1723,'-8'-5'-204</inkml:trace>
  <inkml:trace contextRef="#ctx0" brushRef="#br0" timeOffset="247534.0133">1572 17724 1416,'0'-4'7,"0"-1"10,3 1 18,0-2 24,5-2 18,1 3 13,1-2 20,4-4 9,2 7 6,4-6 10,4-1-4,-5 10-12,5-2-1,0 1-10,-1 2 17,1 0-3,-5 2-5,5 2-1,-2 2-10,2 4 1,-4-1 4,0 4-6,-7-1-8,5 1-1,-6 5-10,-5-1-10,-1 1-5,-1-2-6,-5 2-9,-5 5-9,-1-5-12,-1 3-34,-2-2-29,-5 0-23,-2-3-38,-1-1-25,0 0-33,-3-5-32,0 0-38,7-5-35,-3-3-48,2-4-76,3-3-58,0-5-33,6 0-61,2-11-31</inkml:trace>
  <inkml:trace contextRef="#ctx0" brushRef="#br0" timeOffset="247729.0092">2009 17573 1523,'30'-18'42,"-7"5"17,1 0 19,-4 6 22,-1 2 8,-5 3 13,-1 2 14,4 2 16,-4 3-6,-2 5 21,2 7 5,-7 2-3,5 3-1,-5 3-9,1 5-15,-4-1-19,0 9-7,5-3-13,-5 4-23,0-3-22,3-2-45,4 2-43,1 0-44,-5-7-51,7-1-47,1-3-31,5-5-49,-5-8-80,13-2-123,-8-2-30,5-6-134,-4-4-115</inkml:trace>
  <inkml:trace contextRef="#ctx0" brushRef="#br0" timeOffset="248158.8557">2786 17697 1573,'5'-7'34,"4"-4"40,-3 4 15,-3 2 4,1 0 20,2 8 11,-4-1 15,3 5-3,-5 4 13,4 1 11,-4 3 29,2-3 4,-2 9-13,4-4-8,-1 2-12,-3 5-10,7-7-15,-2 1-15,6-2-5,0 1-12,3-5-8,2-2-9,3-1-5,6-3-6,-6-6-11,-3 0-4,4-3-4,7-5-5,-6-1-4,-1-1 1,-1-5-3,-2-3-7,-4 0 1,-2-4-9,-1 1 3,-7-3 0,3 2 3,-3 2 3,-3-3 10,4 8 9,-4 0 4,4-3-2,-4 12-3,-4-6 0,-3 11 1,4-5 6,3 6 2,-6 16 5,-1-7 7,4 9-16,-1 2 7,-3 4 0,4 2 2,-1 2 2,2 5-15,-2 4 2,1 1-11,0-1-6,-1 5 0,0-2-11,4 3-30,-3-4-19,3 2-31,-3-7-31,-3-1-42,-1-8-42,4-2-39,-1-4-41,-3-6-35,0-5-38,5-6-31,-2-2-44,1-10-102,0-3-91,-1-8-6,0-12-293,1-7-366</inkml:trace>
  <inkml:trace contextRef="#ctx0" brushRef="#br0" timeOffset="248342.3736">3246 17297 2264,'27'-29'3,"-1"8"29,-8 9 27,1 1 34,-2 11 25,-4 5 13,1 3 22,-1 4-27,-3 9 1,0 4 8,-3 4-9,-1 7-13,-3 1-8,-3 3-23,4-3-35,-4 6-52,0 1-60,-4-6-65,1 6-68,3-8-77,3 0-153,-3-6-85,0-6 26,4 2-62,3-4-51</inkml:trace>
  <inkml:trace contextRef="#ctx0" brushRef="#br0" timeOffset="248768.2263">3975 17853 1597,'11'-6'114,"-4"1"9,3 0 6,-3 0 3,-1 2 4,8-2-18,-4 3-3,0 2-3,3-2-2,4 2 3,-4-3-9,7 3-3,1 0 7,-2-2 0,5 2 1,2 0-5,1-3-2,-7 3-15,3-2-10,-2 2-9,-1 0-3,-1 0-5,-2 2 7,-7 1 3,-4 4-3,-2 0-14,-8 6 1,-2-2-8,-7 6-1,-4 0-7,-3 3-1,-6 1-6,2 0-1,-6 2-1,-3 4-6,-3-2 0,5-2-3,5-3-2,-1 0-4,3-2-1,4-3-3,1 0-1,5-3-6,4-3 5,6 5 2,4-7 0,4 3-7,-1-5 3,7 2 7,3-2 14,7-2 9,7 0 13,0-1 6,3-2-2,6-2 0,15 2-6,-4-3-3,2 0-6,-2 1-9,3-1-10,-3 1-24,-4-3-19,-10 3-37,5-1-34,-8 3-39,-4-2-41,-6-1-61,-3 1-61,-1-4-75,-5 5-180,-8-2-26,0 1 53,-6-1-168,0-2-188</inkml:trace>
  <inkml:trace contextRef="#ctx0" brushRef="#br0" timeOffset="249580.656">5741 14342 1869,'7'-2'-27,"-4"-4"23,3 12 26,-2 1 19,-1 5 16,-3 8 14,3 6 14,1 8 16,-2 17 15,-2 9 13,5 20 14,-10 37 11,-1 8 7,0 12 27,-7 19-4,2 16 5,-5 13-9,2 8-7,-5 46-9,-5-3-8,4-39-13,0-1-10,0-5-10,-7 2-9,0-11-8,1-7-12,0-13-9,2-18-8,4-14-10,4-16-24,-1-16-31,4-25-45,5-16-48,2-12-53,3-12-60,-1-9-57,4-6-58,7-5-54,-1-8-171,2-5-53,-2-10 48,1-10-184,2-10-214</inkml:trace>
  <inkml:trace contextRef="#ctx0" brushRef="#br0" timeOffset="250329.6513">6328 14850 1913,'-10'0'0,"3"-3"26,0-3 15,1 5 8,3 1 2,-1-6-3,4 4 6,0 2 15,13 0 3,1 0-2,6 0 5,0 0 3,10 2 11,0 4-3,3 1 1,4 1 6,-1 2 0,2 0 7,-5 5-5,-3 2-2,0 6 2,-9-3-6,1 2-2,-8-3-3,-1 5 9,-7 1-29,-6 0-4,0 2-4,-3-2-5,-4-2-13,-2 2-16,-2 0-26,-3 0-30,1-7-20,-3-4-25,-1 4-26,-2-8-34,-2-3-29,1 1-14,7-8-21,-4 0-2,7-8-8,-3 1-9,6-6-20,0-9-76,1-3-313,0-6-127</inkml:trace>
  <inkml:trace contextRef="#ctx0" brushRef="#br0" timeOffset="250508.6965">6554 14880 1664,'11'-22'-3,"2"11"14,-4 4 28,5 1 26,-7 12 21,1-5 13,4 8 16,-5 6 11,4 2 16,1 8 1,1 8 7,1-1-22,2 5-8,-2 4-11,2 1-12,0 0-4,1 6-14,6-5-23,-3-1-26,5-1-35,-3-2-35,1-3-38,-2-12-40,-2 1-40,1-2-28,5-5-34,-6-9-33,1-1-116,-3-8-285,0 0-150</inkml:trace>
  <inkml:trace contextRef="#ctx0" brushRef="#br0" timeOffset="250919.9242">7262 14922 1829,'6'-7'22,"-2"-1"7,-1 10 25,-3-2 15,3 13 10,0-2 8,-3 3 4,0 4 15,3 1 4,2 5 6,-5 0 6,3 1 5,0 1 15,0-4-4,4-2-7,-1 2-11,2-2-4,1 3-10,4-9-8,1-2-11,2 5 3,1-10-9,4 0-8,-5-4-5,4-3-7,0-3-6,3-4-2,-2 0-4,-2-11-6,-2-5-8,0-2-1,-7-2-6,-2-4-3,-3 2-5,-2-4 3,1 8 9,-8 0 15,4 0 7,0 8 0,-3-5-7,3 5-9,-7 8 2,4 6 0,-3 3 0,-1 3 8,0 12 9,2 3 3,0 1 8,-1 6 5,2 6 12,4 1 0,-3 5 0,3 4-5,3-1-5,1-1-9,-4-1-11,6 7-4,-3 0-4,4-2-10,0 4-22,-4-11-20,4 3-33,-7-6-44,3-6-50,-3-2-48,0 1-44,-3-2-44,-4-6-46,4-3-45,-4-6-68,0 0-138,-2-9-39,2-3 42,-4-11-165,2 2-218</inkml:trace>
  <inkml:trace contextRef="#ctx0" brushRef="#br0" timeOffset="251275.9698">8079 14916 2173,'36'-7'34,"-5"5"21,-8 2 3,0-3-4,-3 3-4,-3 0-1,-1 0 6,-2 0 1,-1 0 1,7 3-1,-3-3-2,3 0-6,-4 2-3,4 4-3,-3-5-6,0 5 0,0 2-1,-8-4 2,4 9-1,-5-3-5,-5 5-6,-3 3 5,-3 0 0,-8 4-6,1-2-10,-2 5 4,-9 5 5,1-6-8,0 2 3,-3-1-4,3-5-1,-4 2-11,8 3 10,-1-7-4,4-1 2,3-2-8,3-4 6,0 4-5,7-6 5,3 1-2,4 2-1,7-4-1,-1-4-3,10 5 3,4-1-1,6-8 1,1 0-5,10 0-3,-5 0-26,7 0-33,2-8-32,-6 5-35,2-7-44,-2-2-55,-4-6-159,-1 1-130,-3-8-84,-2-3-101</inkml:trace>
  <inkml:trace contextRef="#ctx0" brushRef="#br0" timeOffset="251452.497">8959 14379 1635,'4'-12'106,"-1"4"-2,-3 4-5,0 6 24,0-2 7,-3 15 6,-1 3 6,4 0 5,-4 8-17,4 6-10,-3 9-13,-4 10-8,4-2-20,0 8-30,-7 11-49,3-3-67,-3 5-66,1 3-80,-5-4-137,-13 27-162,-3-11-145,-7-3-153</inkml:trace>
  <inkml:trace contextRef="#ctx0" brushRef="#br0" timeOffset="251890.4197">6451 16307 1718,'7'-7'-20,"-4"-1"25,4 3 8,-3-8 11,2 5 18,4 4 7,0-8-1,-3 4 9,2-2 4,5 3 8,-1-1 2,0-1 5,4 6 1,-1-3 5,5-2 6,2 8 7,-2 0-5,1 0-2,5 6-2,0 2-4,0-5-5,-5 6-5,3 4-6,-3-3-1,-4 0-2,-3 6-1,0 1-7,-6 0 3,-3 0-11,-2 3-1,-4-2-8,-7 0-11,-2 1-16,-4 1-23,-2-2-30,-4-6-30,2 3-33,-7 0-37,1-5-30,4 5-41,-1-7-50,-1-5-91,2-3-77,2 0-175,4-3-106</inkml:trace>
  <inkml:trace contextRef="#ctx0" brushRef="#br0" timeOffset="252081.7035">6742 16212 1700,'19'-13'26,"-5"5"7,-2 8 15,3-4 14,-10 7 25,5-2 6,-3 7 5,4 1 6,-4 6 5,-4 4-5,6 4 0,-6-1-8,5 6-12,-1-2-4,-2 8-10,2-2-6,0 3-18,4-3-15,-6 2-24,2-2-36,4-6-38,1 6-34,-2-13-33,5 4-35,-2-8-94,4-3-142,-4-5-234,-3-1-136</inkml:trace>
  <inkml:trace contextRef="#ctx0" brushRef="#br0" timeOffset="252280.7702">7001 15741 1787,'0'-9'48,"4"-1"-1,-2 3 11,6 7 22,-5 2 11,1 6 7,-1-1 10,3 8-1,1 3-9,-4 4-12,1 6-12,3-1-3,-1 10-21,1-1-11,3-1-33,-7 5-39,7-5-45,0 2-31,4-2-62,-5-2-146,1-1-169,1-4-77,-2-10-64</inkml:trace>
  <inkml:trace contextRef="#ctx0" brushRef="#br0" timeOffset="252742.3944">7379 16191 1544,'13'0'29,"-4"-1"16,-1 1 20,1 1 24,-2 5 17,-1 5 7,2-2 16,-8 4 11,3-1 5,0 3-2,0 2-19,-3 7-6,4-7-6,-4 0-12,0-2-5,6 3-8,-3-3-15,4-3 0,0 0-8,3-1-2,0-4-2,4-5-1,2 4-11,-2-6-4,2-6 16,1 4-15,-1-5-4,-2-4 0,2-3-1,-2-3-1,-4-1-6,-4-5 0,5 3 1,-8-5 4,3 4 11,-2 2 7,-1-3 6,-3 9 4,3-2 1,-1 0-10,-2 8-8,5-1 2,-5 3 12,0 8 6,0-3 4,0 10 7,0 6 15,0 1 10,0 5 12,0-2 10,-5 10 8,5-3-3,0 3 0,0 6-33,0-2-15,-2 1-4,2 5-8,0-5-2,-3 5-9,3 1-11,0-7-21,-3 1-19,3-3-26,-4-1-35,-2-4-38,-1-2-43,0-2-49,1-4-24,-1-1-36,1-3-44,-1-6-32,0-1-52,-3 1-89,4-9-130,-1 0-23,0-9-296,0 1-388</inkml:trace>
  <inkml:trace contextRef="#ctx0" brushRef="#br0" timeOffset="253136.3421">7978 16157 2438,'27'-2'-9,"-3"-3"14,-1 5 22,0 0 32,0 0 14,-6 0-2,7 5 1,-5-5 5,2 0 3,-1 2 11,-1-2 5,5 0 1,-4 0-10,0 0 1,-3 0-11,-1 5-10,1-5-3,-1 3-5,1-1 5,-4 6 3,-2 4 4,-5 0-9,-2 4-5,-1 1-3,-10 1-4,1 6-5,-5 0-5,-2 3-2,0-3-7,-7 7-4,0-4 0,-3-1-1,3-2-4,-4 1-1,4 1-3,1-4-5,-2-3 1,5-3-1,2-1-5,5-3-1,2 1 3,3-3-2,4-3 2,7-5-5,0-2 2,6 5-5,4-5 9,3 0-9,6-5 1,8 3 0,3-5-1,6-1-2,7 0-3,-4 1 1,8 2-34,-4 1-46,4-5-36,-8 9-33,-3-8-42,-3 8-53,-7 0-37,-5 0-103,-6-1-154,-8 1 8,-4 0-109,-7 0-139</inkml:trace>
  <inkml:trace contextRef="#ctx0" brushRef="#br0" timeOffset="253553.2254">7770 15590 1727,'6'-3'-2,"-3"3"25,-1 0 8,-2 0 28,7 0 25,-4 3 13,4 4 11,1-5 5,-5 11 3,-1-2-1,2 3-5,-1 3-14,0 3-3,1 4-14,-4 0-7,3 3-6,-3-1-17,0 6-39,0 1-48,-3 2-71,3-11-91,-4 17-237,1-9-78,-4 3-79,2-2-95</inkml:trace>
  <inkml:trace contextRef="#ctx0" brushRef="#br0" timeOffset="254348.3385">6608 17242 1496,'-16'2'-50,"8"1"50,-2-1 15,1-2 7,1 0 11,-1 0 9,5 0 3,1 6 1,-3-6 0,6 0 7,0 0 8,0 0 12,0 0 7,13 3 2,-4-3 3,2 4 3,2 2-3,-2-1 2,2-4-3,4 12-2,-1-3-2,1 3-7,2 1 0,-6 2-4,4-1 6,-4 2-10,1 1 0,-3-2-8,-2 2 5,-3 5-25,-2-3 0,-4 0-9,-4 0-2,-2 2-10,-3-2-15,-2 1-27,-5-4-28,-1 0-34,-7 1-36,2 0-40,-5-9-62,3-1-138,4 0-129,1-8-113,-2 0-104</inkml:trace>
  <inkml:trace contextRef="#ctx0" brushRef="#br0" timeOffset="254585.7027">6781 17282 1591,'24'-8'-14,"-5"2"26,-1 0 4,-3 5 22,0 1 19,-6 0 11,-3 1 11,5 2 17,-2 5 9,-2 1 14,0 6 7,-3 0 11,-1 4-5,1 7-14,-1-1-5,-1 4-5,2 5-16,-4-5-7,3 12-11,0-7-7,5 2-8,-1-2-30,-1 2-26,7-4-27,-2-4-30,4-3-36,6-3-37,-1 2-44,0-12-76,7 0-158,-4-2-98,1-6-72,-2-1-75</inkml:trace>
  <inkml:trace contextRef="#ctx0" brushRef="#br0" timeOffset="255019.5438">7458 17493 1507,'3'-6'38,"-3"-1"22,4 1 5,-1 1 8,-3 3 22,0 2 15,0 0 11,0 7 9,0 5 4,0 0 11,4 0-17,-4 2 6,3 4-9,0 2-2,-3 0-8,7-3-6,-4 6-9,4-2-4,3-4-6,-3-3-11,2 4-3,2-5-10,5 0 0,-2-8-12,-1-4-4,7 5-3,-5-12-4,4 6 5,-3-6-11,1-1 7,-1-7-5,-2-1-2,-1-5-4,-3 1-5,-4-5-2,-2 2-1,3-2 6,-7 0 9,3 7 7,0 0 10,-1 1-1,-2 4-6,0-1-11,0 4-6,0 4 5,-2 2 2,2 3 0,0 0 6,-6 17 13,9-1 2,-3-1 6,5 4-1,1 6 3,-3 0-4,-3 0-9,6 6-6,-3 1-2,1 0-7,-4-2-5,3 0-16,-3-3-25,-3-1-29,-1 2-38,1-7-37,-3 3-31,3-5-42,-8-1-39,1-5-50,4-3-52,-5-5-70,5-5-125,-4-2-68,-2-6 39,0-8-150,3-6-192</inkml:trace>
  <inkml:trace contextRef="#ctx0" brushRef="#br0" timeOffset="255209.0373">7830 16929 1932,'28'-14'41,"-7"4"11,-1 4 29,-4 12 26,1 1 8,-4 3-6,1 8 7,-4 0-5,2 9-7,-4 3-10,-2 3-1,-2 1-18,-1 1-4,0 8-15,0-5-21,0 1-40,-3-2-50,5 6-56,-5-11-50,3 9-59,3-11-145,-2-3-125,2-2-117,-3-2-107</inkml:trace>
  <inkml:trace contextRef="#ctx0" brushRef="#br0" timeOffset="255607.446">8339 17510 1671,'6'-3'20,"1"1"12,0-4-3,3 6 20,-4-1 12,1 1 6,6-3 2,-3 1 9,4-1 6,2 0 0,1 2 3,4-4 0,-2 4-4,5-5 0,-4 6-12,-1-2 0,2 2-7,-1 0-5,-4 0 2,1 2-2,-4 4 4,-6 1-16,0 4-2,-7 1-7,0 0-1,-12 3-5,4 3 0,-5 1-8,-4 2 2,-7-1-4,5 2-4,-8-2-5,3 2-2,-3-2-7,1 1 1,5-6-7,2-1-2,2-1-4,4-1-3,2 1 2,5-2 3,3-2 0,3-1 5,3-1 1,3 0 5,5-1 1,2-1 4,4-3 6,7 0 1,1 1-1,10-3-1,-2 0-6,13-3 2,1 3 1,-4 0-12,4-2-20,-4-3-29,0 0-28,-3 0-29,0-5-32,0 3-41,-2-4-68,-8-2-139,-4-6-121,-3 1-87,-6-7-95</inkml:trace>
  <inkml:trace contextRef="#ctx0" brushRef="#br0" timeOffset="255799.934">9126 16824 1676,'3'-12'95,"0"-1"1,0 5-7,2 7 20,-2 1 33,-3 0 13,6 9 18,-3 4-22,1-1 5,-4 13-13,3 0-15,0 8-9,0 7-12,-3 0-21,0 6-21,0 6-58,-3-2-62,0 2-67,-4 3-71,-2 0-141,-5 8-212,-2-5 38,-11-4-84,-3-4-91</inkml:trace>
  <inkml:trace contextRef="#ctx0" brushRef="#br0" timeOffset="256464.8895">6381 18357 1483,'-7'3'-57,"7"-3"17,0 0-104</inkml:trace>
  <inkml:trace contextRef="#ctx0" brushRef="#br0" timeOffset="257031.7229">6378 18365 1103,'0'2'-11,"0"-2"-7,3 2 5,1-2 6,-4 0-3,0 0 1,0 0 2,0 0 7,6 3 0,-6-3 15,0 0-8,0 0 11,0 0 0,0 2 6,3-2 6,-3 0 1,0 0 7,0 0-6,0 0 5,0 0 1,0 0-5,0 0 3,-3 6-1,3-6 1,0 0-4,0 0 3,0 0 0,0 0 1,0 0-3,-3 1 2,3-1 3,0 0-5,0 0 0,0 0 5,0 0-1,0 0-4,0 0 0,0 0-2,0 0 2,0 0 1,-10 0-1,10 0-2,0 0-1,0 0 0,0 0 0,0 0 3,-4 0 1,4 0 0,0 0 4,0 0-3,0 0 1,0 0 4,0 0-5,0 0 5,0 0-3,-6 0 2,6 0-3,0 0-1,-4 0-2,4 0-2,0 0 0,0 0-5,0 0-3,0 0 0,0 0-2,0 0 0,0 0-1,0 0-3,0 0 5,0 0 1,0 0-1,0 0-6,0 0 1,0 0 2,0 0-1,21-1 1,-12-1 2,5 2-2,2-4-2,-2 4 7,6 0 1,0 0 8,0 0 3,0 4 3,3-1 3,1 3 3,-2 2 8,2 2 4,-4 0-2,4-1 2,-8 4-5,0-1 0,1 7 7,-6-5 0,-1 1-3,-1 3-7,-5-3-2,-4 3-5,0-1-2,-4 3 10,-5-3-8,-4 1-13,-1-1-22,1-2-25,-4 2-33,1-1-17,-8-3-23,4-1-18,-7-5-26,3 3-23,5-5-26,-1 0-32,4-2-28,2-3-53,1-3-89,-1-2-59,7-5-146,4-2-92</inkml:trace>
  <inkml:trace contextRef="#ctx0" brushRef="#br0" timeOffset="257247.1476">6674 18357 1627,'11'-3'11,"-5"6"25,1-3 10,-1 5 28,-4 0 17,4 6 18,-3-2 15,-3 3 11,2 9 5,2-1 0,-4 5-17,4 0-9,-4 0 4,6 3-19,-3-4-8,1 3-6,3-1-5,-1 1-15,0-5-21,5 4-34,-4-6-37,-5 0-40,8-3-39,-3 1-34,1-6-47,1-2-60,1-3-121,-7-1-104,5-6-123,-8 0-94</inkml:trace>
  <inkml:trace contextRef="#ctx0" brushRef="#br0" timeOffset="258049.7421">6842 18120 1598,'12'-15'16,"-1"3"19,-1 4 12,-4 1 16,4-2 15,-3 5 6,0-1 2,-5 2 3,5 0 4,-4-2-3,1 3 2,0 0-3,-1-3 2,1 2 2,-4 3-5,5-2-6,-5-1 4,4 3-10,-1-2-4,-3 2-3,3-3-4,-3 3-7,4-3 9,-4 3-19,4 0-3,-4 0-3,3-1-6,-3 1-2,0 0 2,4 0 2,-4 0-14,0 0-6,0 0 2,3-3-6,-3 3 7,0 0-10,0 0-4,0 0 2,0 0-3,0 0 2,3-2-8,-3 2 17,3 0-16,-3 0 0,0 0 8,4-3-13,-4 3 8,0 0 1,0 0-1,0 0 2,0 0-3,0 0 1,0 0-2,0 0 4,0 0 3,0 0-14,0 0 14,0 0-1,0 0-3,0 0 5,0 0-8,0 0 0,0 0-1,0 0 1,0 0 1,0 0 0,0 0-1,0 0 1,0 0-1,0 0 3,0 0 4,2-3-7,-2 3 0,0 0 3,0 0-7,0 0 6,0 0 4,0 0-4,0 0 1,0 0-2,0 0 2,0 0-4,0 0 4,0 0-5,0 0 0,0 0 2,0 0-2,0 0 6,0 0-3,4 0-7,-4 0 5,0 0 6,0 0-5,0 0-1,0 0-1,0 0 6,0 0-3,0 0 1,4 3 1,-4-3-5,0 0-2,0 0 4,0 0 2,0 0 1,0 0-3,0 0-2,0 0 1,0 0 4,0 0-5,0 0 7,0 0-3,0 0 2,0 0 1,0 0 0,0 0 1,0 0 2,0 0 8,0 0 2,0 0 4,0 0 0,0 0 0,0 0-5,0 0 5,0 0-4,0 0 0,0 0 2,0 0 17,-8 8 9,8-1-3,4 3 1,-4 2-4,4 1-4,-4 0-2,0 2-6,0 2-3,0-3-3,3 4-4,-6-4-10,3 3-22,3-3-37,-3-2-38,4 1-37,-4-1-46,3 1-44,-3-1-44,3-4-99,0 2-194,1 0-5,-2-5 59,2 0-95,3 2-93</inkml:trace>
  <inkml:trace contextRef="#ctx0" brushRef="#br0" timeOffset="258255.0759">7498 18335 1458</inkml:trace>
  <inkml:trace contextRef="#ctx0" brushRef="#br0" timeOffset="258627.4478">7488 18324 1418,'-3'-4'20,"0"2"25,-1-1 22,1 0 13,0 1 3,-1 2-8,4 0 7,0 0 19,-7 8 8,4-2 4,0 5 10,3 1 3,-3 3 5,3 3 0,0 0-2,3 1-29,0 1 1,0 3-5,4-3 5,3 2-4,3-2 3,1-2-5,6 4-6,-3-5 0,3-2-3,-2-3-10,4 2-3,1-4-12,0-3-6,1-2-2,-4-2-7,-2-3-5,4-3-6,-5-2-5,2-2 6,-2-5-13,-2-4-2,-4-4-2,3 0-4,-9-5 1,1 0-6,-3 0 2,-1 0-1,2 3 0,-1-1 5,-3 5 2,0 4 6,0-4-7,0 8-3,0 2 4,0 6 7,0 2 2,0 0 1,3 18 10,-3-3 5,0 3-3,4 6-1,-1 3-1,-3 1-1,3 5-5,2 2-2,-5-1-1,3 2-11,-1-2-13,-2 4-21,0-3-43,0-2-38,4-3-38,-4-5-36,0-4-42,-4 0-51,2-3-49,-1-6-116,3-2-122,-5-5 17,5 0-209,0-5-235</inkml:trace>
  <inkml:trace contextRef="#ctx0" brushRef="#br0" timeOffset="259005.949">8179 18504 2027,'16'-5'31,"-2"1"13,-1-1 15,1 0 20,-2 2 7,6 1-2,-2-4-4,4 5 3,-3-2 0,3-2 2,0 2-15,-1 3 5,-2-2-2,4-2-4,-2 4 5,-2 0-6,-4 0 3,1 4 0,-4 1 7,-1 3-2,-1-1-4,-8 5-2,-3 0-9,-2 3 0,-1-3-10,-4 6 0,-4 0-9,-2 0-3,-1-1-4,1 1 3,-4 2-8,-1-5-3,5 2-4,-4-2-5,0-3-3,7 4-2,-4-4-5,4-2-2,3 2 3,3-1-5,4-1 2,-1-3 0,4 1-5,7-3 5,0 2-1,3-2-1,7 0 3,-1-2-3,11-1 0,3-2-4,3 3 4,3-6-4,11 3-20,4-2-21,-5-1-43,4-2-50,-3 2-57,3 1-53,-10-5-83,4 2-192,-5-3-23,-2 1 62,-1-1-66,-6 1-48</inkml:trace>
  <inkml:trace contextRef="#ctx0" brushRef="#br0" timeOffset="261573.5063">9678 14582 1398,'0'-17'14,"4"-7"24,1 8 11,-2-2 18,3 3 26,1 3 11,-2-3 2,4 4 3,-3-1 4,4 2-4,-1 3-3,-2 4 8,3 6 12,3 6 25,1 11 22,-4 16 12,3 14 18,1 25 10,0 32 6,-5 18 5,-2 10-2,-1 17 3,1 14-31,3 9-5,0 7-9,-4 3-15,5-2-12,-1 4-15,-1-7-6,-1 0-12,-2-3 19,4-2-6,-7-9-11,4-9-14,-7-12-6,0-13-10,0-8-8,0-35-14,0-16-5,0-15-11,0-9-16,0-9-7,0 0-14,0-5-21,-3-5-12,3-5-19,0-2-19,0-4-21,-4 1-18,4-4-20,-3-4-27,0 1-31,6-6-43,-3 0-36,0-1-43,3-6-50,8-3-63,-5-2-124,1-5-135,3-5 44,3-2-285,4-8-388</inkml:trace>
  <inkml:trace contextRef="#ctx0" brushRef="#br0" timeOffset="262013.3784">10403 14933 2184,'6'-3'-93,"2"-5"33,-2 8 12,4-7 6,4 1 19,-4 4 11,2 2 11,2-3 12,6 3 5,-3 0 10,3 0 14,3 3 2,-3-3 5,4 8 7,-1-1 14,-3 4 2,0-2-1,0 6 4,-4 0-1,2 3-4,-2 7-3,-3 0-1,-6 0-6,-5 0-6,2 2-7,-8 3-3,2-5-2,-1 3-3,-8 5-8,1-9-1,-2 1-14,-6 1-12,2-2-20,-2-6-24,6-3-22,-8 0-29,3-5-21,4 0-17,-4-5-16,7-3-15,-3-4-6,2-3-3,5-5-10,3 0-8,0-8-341,-2-4-33</inkml:trace>
  <inkml:trace contextRef="#ctx0" brushRef="#br0" timeOffset="262220.8265">10580 15141 1376,'10'-24'-12,"2"4"22,2 3 30,0 2 24,-2 7 21,-1 1 10,-2 4 8,1 3 11,0 3-2,5 4 12,-2 8 3,-3 5 3,6 5-5,-2 5 6,2 3 5,1-4-4,0 12-14,0-1-8,-2 2-15,3-2-11,-2 3-9,1-9-15,-4-1-23,4-3-41,0-2-38,-4-3-40,0-8-28,1 0-40,2-4-43,1-8-67,-4 3-158,1-8-94,-7-8-66,-1-1-80</inkml:trace>
  <inkml:trace contextRef="#ctx0" brushRef="#br0" timeOffset="262406.3272">10933 14655 1754,'-3'0'70,"3"0"23,0 12 5,0 3-3,0 3 4,0 7-10,0 0-5,3 5-8,-3-3-5,7 7-8,0 5-8,2-4-16,2-3-32,2 3-38,1 0-47,8 5-51,-5-13-69,4 4-166,-5-6-280,1 0-141</inkml:trace>
  <inkml:trace contextRef="#ctx0" brushRef="#br0" timeOffset="262793.7284">11424 15247 1769,'9'3'11,"-2"4"14,-4-2 24,5 0 15,-5 7 6,3-1 13,-6 4 2,3-3 15,4 3 6,-4 3 6,0-3-4,2 3-4,1-1-7,-3 0-8,4-2-8,-1 2-1,2-4-7,5 0 7,-4 2-21,5-8-1,4 3-2,1-5-9,-2-2 11,-1-3-18,3 0-5,2-3 0,-2-5-4,-1-4 1,1 2-3,-6-7-7,4-8-5,-6-3 4,-1-1-5,-8 0 3,5-2 7,-7 5 3,3 1 26,-3 0-5,0 11-8,0-4-6,-3 10 1,0 5 9,-1 3-1,2 5 5,-1 8 1,3 5 0,-4-1 6,1 8 0,3 1 8,0 6-1,0-6 0,0 13-5,0-4-6,3 0-4,-3 5-3,4-5 10,-1 5-3,-3-5-15,2 2-19,-2-9-26,0-1-36,0-3-39,4 0-32,-1 1-28,-6-8-54,-1-2-54,4-4-50,-2-7-66,-1-4-155,3 0-59,-7-21 44,-1 2-84,8-11-118</inkml:trace>
  <inkml:trace contextRef="#ctx0" brushRef="#br0" timeOffset="262983.2251">11844 14589 1809,'13'-17'64,"-4"10"0,6 1 21,-6 12 11,2 4 6,-1 4 3,-4 4 1,4 8 0,-3 5-12,0 2-4,-4 9-9,3-1-7,-2 4-12,2 5-7,-2 0-18,3 4-30,-4-8-46,0 4-44,4-3-52,-1-2-55,2-5-154,-5-5-173,3-2-71,4-3-89</inkml:trace>
  <inkml:trace contextRef="#ctx0" brushRef="#br0" timeOffset="263360.1557">12298 15315 1664,'13'-10'47,"0"2"5,-3 1 13,0-1 16,0 5 7,3-1 4,-3 1 3,4-2-3,2 3-3,-2-6-3,2 8 4,1-7 2,-2 4-10,4-2-4,-8 3-5,4-4-13,-5 5-3,3 1 2,-6 1 0,0 5-14,-4 1-1,-3 3-8,-3-2-1,0 6-4,-5-2-2,-5 5-5,0 0 1,-4 0-3,1 3-2,-1-2-1,1 2-5,-1-5 1,0 2-2,1-2-4,2 0 2,1-2-1,3 2-6,-1-5 3,8 2-3,-3-2 1,6 1 0,0-2-1,3 4 1,3-6-4,2 3 5,1-3 0,4 1-2,5-4-1,-2 4-3,4-8 5,0 0 2,4 0-13,-3 0-18,7-2-32,-4-5-31,-1-1-39,3-2-40,8-5-52,-14-2-119,6-7-174,-6-2 3,1-2-13,-5-5-24</inkml:trace>
  <inkml:trace contextRef="#ctx0" brushRef="#br0" timeOffset="263555.6297">12927 14682 1602,'3'-7'64,"-3"4"26,0 3 29,-9 10 11,6 5 8,-4 3 5,1 1 2,-2 12 7,2 4-2,-1-1-10,-2 14-20,1 0-5,-1-3-13,2 2-15,4 3-32,0-7-53,-2 0-57,2 6-71,3-9-74,-3 3-104,3-3-211,3-5-6,0 5-35,8-8-57</inkml:trace>
  <inkml:trace contextRef="#ctx0" brushRef="#br0" timeOffset="264075.2415">13542 12867 1534,'6'5'-16,"-3"-2"32,1 4 24,-1 8 18,0 0 17,-1 12 17,-4 6 14,2 7 20,0 15 10,0 15 8,0 8 14,2 29 1,-2 4 1,5 6-2,-1 13-4,-4 7-4,6 11-4,1 2-12,-4 10 1,7 4 1,0 12-1,3-1 2,4 14-1,3 4 5,3 47-8,0-2-3,-3 2 4,-3 0-1,-10-38-9,0 8 2,-7 5 6,-7-10-14,3 0-11,-6-7-7,4-7-8,-8-5 4,2-9-21,-6-11-8,2-6-27,-1-7-4,0-14 18,1-11-13,2-13-3,1-13-14,0-22-13,7-10-19</inkml:trace>
  <inkml:trace contextRef="#ctx0" brushRef="#br0" timeOffset="268666.1803">14282 13675 544,'6'0'290,"1"0"-61,0-3-87,-1 3-18,4 0-8,4 0-6,-4 0-11,3 0-6,1-5 5,2 5 4,4 5 4,0-5 3,3 3 0,1 2 2,1 4-12,0-1 2,-2 2 3,-3 5 0,0 3-5,-4-3-4,0 2-2,3 1-11,-10 1-6,1 4-9,-4-1-1,-1 4-6,-3-6-7,-4 2-5,-3-3-6,-1 5-16,-1 0-19,-5-6-23,-2 0-21,-2 4-24,-3-10-28,3 1-33,-3-1-37,2 1-28,1-10-24,2 2-22,-2-5-81,2-5-86,1-4-204,3 2-103</inkml:trace>
  <inkml:trace contextRef="#ctx0" brushRef="#br0" timeOffset="268880.1141">14527 13709 1746,'18'-9'12,"-6"1"15,-2 0 25,5 6 8,-5 2 20,-1 0 10,2 7 9,2-4 7,0 9 15,1 0 9,0 6 2,-5 5-7,3 2 1,6 2-11,-8 3-15,7 3-12,2 4-9,-2 4-5,1-2-6,4 2-10,-5-7-23,0 2-15,3 3-29,-6-12-36,2-1-31,1-1-31,-7-2-31,3-8-33,0 2-15,0-7-34,-2-3-61,2-4-120,-3-6-249,-3-2-145</inkml:trace>
  <inkml:trace contextRef="#ctx0" brushRef="#br0" timeOffset="269077.4853">15129 13747 1720,'3'-7'-1,"4"0"5,-1 7 33,1-3 24,3 6 16,0 4 14,0 0 9,3 3 5,-3 5 2,4 3-5,-1 1-10,1 2-7,-1 3-8,1 5-6,-2-3-6,1 5-12,-2-6-23,-1 2-26,4 3-36,-8-5-37,1-5-37,-1 3-34,0 2-29,-1-10-18,-5 2-102,-5-7-353,5-1-140</inkml:trace>
  <inkml:trace contextRef="#ctx0" brushRef="#br0" timeOffset="269281.4562">15042 14004 1800,'-3'-12'-4,"0"4"17,6 4 25,0-4 22,7 1 12,4-3 5,-2 2 2,9 1-3,2-1-8,3 1-7,1-1-5,3 5-11,0-6-28,3 4-26,-3-3-31,5 6-33,-2-5-33,2 4-37,0-5-52,-5 1-124,0-1-216,0 1-39</inkml:trace>
  <inkml:trace contextRef="#ctx0" brushRef="#br0" timeOffset="269775.6772">15796 13634 1585,'3'-2'33,"-3"2"12,0 0 26,-3 15 14,3-7 12,0 9 8,0-5 4,3 8 7,-3 6 11,0-6 5,3 5 19,4-3-5,-4 3-1,4 0-2,0 0-8,3 0-11,7 0-3,-8 0-8,9-7-9,-2-3-8,1 2-7,-1-7-7,1-1-9,2 0-1,-2-4-5,1-5-6,1 0-5,-2-5-6,-4 2-1,4-10-7,-1 1-6,-5-1 2,2-6-5,0 1-3,-6-4 0,0 2 8,-1-2-8,1-2 3,-7 4 4,7 3 0,-7 0 4,3 2 3,-3 4-2,3-4-5,1 6-5,-4-4-5,3 11-3,-3-4 6,0 6 8,6 8 5,1 5 13,-3-1 10,-1 5 7,4 7 13,2 0-5,-2 9-10,3-1 0,0 3 1,4 8 23,2-2 1,1 7-10,-4-4-10,1 2 0,-1-3 3,0 1-13,-6-3-7,0-1-14,-4-5 4,-3-1-5,-3 5-7,0-10-5,-4 2-9,-4-7-8,2 2-10,-5-7-21,1-3-13,-4-2-16,1-6-19,-5-1-20,2-7-27,-1-4-26,-1-7-23,2-3-19,-1-6-26,6-6-21,4-3-16,4-5-24,6 2-22,0-2-30,9-2-21,5-3-54,9-2-107,0 4-80,4-5-237,0 2-303</inkml:trace>
  <inkml:trace contextRef="#ctx0" brushRef="#br0" timeOffset="269985.1147">16743 13680 2218,'9'-5'-23,"-1"5"17,-2 5 38,1-3 31,-4 5 24,0 8 19,3-3 14,-1 12 13,-2-5 5,0 6 13,1 6-13,-1-7-23,0 9-15,4 2-9,-4-2-4,1 2-23,-1-1-3,4 4-34,-4-3-26,0-2-25,0-1-38,-3-7-38,-3 0-38,3 0-35,0 0-52,-6-7-114,-1-3-143,0-3-2,-3-4-86,-3-1-72</inkml:trace>
  <inkml:trace contextRef="#ctx0" brushRef="#br0" timeOffset="270186.5783">16383 13982 1627,'0'-10'49,"3"3"2,6 0 28,5 4 21,2-2 5,5 2 6,-2 3-3,9-6-3,2 6-9,0 0-10,2 0-10,6-1-9,-6 1-16,2 0-27,-1 0-24,5 0-29,-2-6-31,-2 6-31,-1-2-36,0-1-59,0 3-125,4-4-346,-7 1-153</inkml:trace>
  <inkml:trace contextRef="#ctx0" brushRef="#br0" timeOffset="270561.5732">17290 13689 1893,'3'-5'-3,"-3"5"26,3-2 20,4 2 21,0 2 9,0-2 10,2 5 12,5-5 5,-1 3 2,7 2 7,0-5 4,0 3 13,4 1-5,-2-4-7,-1 3-12,2-1-12,-7 4-4,1-6-10,1 7 2,-6-4 2,1 6-3,-8 4-6,-2-1-6,-3 4-7,-8 0-3,2 8-11,-8-7 0,-2 8-8,-4-2 0,-4 4-19,1-2 0,-3 1 0,3-2 3,-1-2-6,1 4-1,1-9-5,7 0 0,0-2 0,4-3 2,1 2 2,6-4 10,0 0 1,8-3 5,3 0-3,3 1-13,3-5 3,1 1 0,6-4 0,1 0-5,7-4 4,6 1-10,5-5-16,5 3-19,-1 1-18,4-4-27,-4 1-32,4 7-32,-4-7-45,-2 4-32,-5 3-25,-6 0-42,-9 0-110,-5 0-153,-10 0 57,-2 3-57,-11-2-48</inkml:trace>
  <inkml:trace contextRef="#ctx0" brushRef="#br0" timeOffset="271225.7382">14442 14907 1475,'-5'0'9,"0"0"21,5 0 1,-7 0 13,4 0 7,3 0 9,-4-3 2,4 3 8,0 0 11,11-4 4,-3 1 13,7 3 1,-2 0 0,4 0-2,-2 0-1,7 0-6,-6 3 1,4 4 0,1 1-5,-2-1 6,-2 5-2,-2 4-7,3 1 1,-6 0-1,-3 7-13,-3-2-5,-3-5 0,0 8-9,-3 0-5,-6 0-3,2 0-12,-7-5-5,-1 10-16,-2-5-26,0-7-28,-2 7-20,0-8-22,-4-2-22,7 0-30,-4-4-25,1-2-17,-1-1-26,4-1-25,2-7-43,0-5-76,6 3-306,-2-8-148</inkml:trace>
  <inkml:trace contextRef="#ctx0" brushRef="#br0" timeOffset="271426.7046">14567 15017 1777,'15'-9'8,"-2"-2"12,4 4 13,-7 1 22,-5 4 14,6-1 7,-1 3 8,-1 3 9,2-1 10,-1 11 1,-3-2-1,6 3-6,-6 4-4,3 7-1,3 0-15,-3 2-4,0 3-9,0-2-6,0 1-6,0 0-26,-2-5-37,-2 1-36,0-7-33,4 5-44,-2-6-25,4-3-23,-2-3-31,1-1-84,-2-2-118,5-4-166,-4-8-73</inkml:trace>
  <inkml:trace contextRef="#ctx0" brushRef="#br0" timeOffset="271631.1596">14895 14497 1572,'10'-22'71,"-3"6"2,0 4-7,-4 7 14,-3 2 23,0 6 8,3 2 1,-3 5-1,3 5-8,-3 3-3,0 6-7,4 2-10,-4-1-8,7 10-9,-1-1-12,1 4-29,3-2-31,0-2-35,0 4-47,0-3-58,4-3-50,-2-4-121,2 1-120,2-3-130,-2-9-69</inkml:trace>
  <inkml:trace contextRef="#ctx0" brushRef="#br0" timeOffset="271830.6236">15385 14972 1678,'14'-5'30,"-4"5"16,-1 5 33,2-5 15,-4 10 9,2-2 5,2 7 7,-1 2 3,-5 1-5,7 1-4,-4 12-8,2-4-5,5 3-12,-5 5-3,-1-2-15,2-1-14,-1 0-24,-5-3-28,5 3-32,-2-7-40,-1 0-41,-2-3-42,3-2-30,-6-3-91,-2-1-143,0-1-210,-2-5-127</inkml:trace>
  <inkml:trace contextRef="#ctx0" brushRef="#br0" timeOffset="272039.0826">15319 15279 1732,'-4'-7'34,"1"0"1,3-1 12,3 8 18,1-2 7,2-3 5,5 2-1,-1 3-3,7-5-1,-1 3-11,6 2-2,0-6-7,8 5-15,-4 1-18,7-8-33,-3 5-31,4-4-35,3 7-43,1-11-72,0 4-132,-1 0-261,-1-8-87</inkml:trace>
  <inkml:trace contextRef="#ctx0" brushRef="#br0" timeOffset="272538.312">16133 14979 1651,'3'0'29,"-3"0"3,0 0 21,-7 5 13,4 8 5,0-2 8,3-2 4,-4 6 12,4 7 3,-3-4 5,3 7 3,0 0 3,0 0 5,3-5 2,-3 5-2,4-2 15,-1-4-2,0 4-4,4-8-13,-1 3-6,5 0-9,-5-11-3,4 3-12,0-3-7,4-2-3,-1-2 0,0-3 1,4 0 0,-3-8-2,-5 6 0,5-5-1,-1-8-5,-3 4-1,-3-4-5,0-2 2,-1 2-2,-3-1 3,0 4 2,1-3 2,-4 5 5,0-3-1,0 4-1,3 1-9,-3 0-7,4 4-3,-4-4-10,0 2 0,0 6-4,0 0 2,-4 17-2,8-10 0,-4 3 3,3 5 4,1 2 7,-1 1 10,3 4 8,1 3 3,-1 3-1,5 4 7,-1 1-28,2 2 1,-1-3-5,-1 9-1,-1-7-4,-1-1-3,-2 2 23,1-2-13,-4-1 3,-3-6-10,-3 6-1,-4-8 4,1-5-12,-8 5-8,4-2-16,-4-5-12,-2-5-14,-1 2-22,-2-7-19,-2-4-14,5-3-14,-4-3-20,3-4-18,1-8-16,2 0-23,4-3-24,4 1-29,2-8-21,4 0-22,0 0-18,10-3-15,4-2-4,2-3-7,5-1-12,2-1-94,3-3-80,4 4-25,-3-9-76,3 11-94</inkml:trace>
  <inkml:trace contextRef="#ctx0" brushRef="#br0" timeOffset="272744.5176">16755 14950 1663,'8'-8'31,"-1"6"6,-1-4 23,1 6 28,-5 6 19,6-4 16,-1 11 11,-1-1-1,-3 11 9,8-4 20,-8 6 4,4 7-8,-1-1-12,1 4-11,3-2-15,-7 2-11,1-1-20,-1 4-29,3-2-22,1-4-40,-3 0-29,-1-4-40,-3-3-37,0-3-35,0-2-28,3 0-43,-3-7-67,-3-1-125,-4-2-88,0-2-112,1-5-104</inkml:trace>
  <inkml:trace contextRef="#ctx0" brushRef="#br0" timeOffset="272962.4426">16559 15282 1677,'0'-10'43,"0"5"2,4 3 19,-2 2 21,10-3 12,-4-2 1,6 5 0,0 0-3,5 0-8,4-2-5,5 2-8,2-5-7,0 5-7,3 0-9,0 0-28,1 0-27,-1-3-40,1 3-32,-5-5-36,5 3-35,-4-4-78,4 5-139,-4-10-240,0 4-102</inkml:trace>
  <inkml:trace contextRef="#ctx0" brushRef="#br0" timeOffset="273303.5292">17343 14950 1596,'-3'-3'33,"3"-4"12,0 0 5,0 4 20,3-2 20,1 2 13,5 3 8,2-6 2,2 6 5,4-1 1,2 1 4,5 0 3,-5 0 3,2 1-10,-4-1-5,-1 6-1,0-3-1,-2 5 5,-3-1-4,-8 3-10,3 5-12,-10-1-7,2-2-6,-6 12-5,-1-7-13,-4 8-2,-8-2-7,4 2-6,-5-1-6,-2 2-1,-3-1-5,4-5-2,0 5-4,3-3 3,-4-2-8,8 0-7,-1-7-2,4 2-2,2 0 11,5-5-13,6 4-2,0-6-3,6 2 3,2-2-1,5-5 1,4 4-2,2-7 0,5 2-7,6-2-2,3 0-11,4-2-11,10 2-15,5 0-23,2-3-28,6 3-34,-4 0-57,5 0-45,-4 3-41,-7-3-60,-1 2-129,-8 6-82,-14-8 39,-8 7-47,-8-2-50</inkml:trace>
  <inkml:trace contextRef="#ctx0" brushRef="#br0" timeOffset="273943.8216">14392 16490 1396,'-7'-16'-44,"0"9"33,1-5 13,-1-1 12,0 4 26,0-2 19,4 4 17,-3-4 9,-1 4-3,4 0-3,3-1-3,0-1 9,7 1 8,2 1 3,1-2 11,4 1 13,2 8-3,4 0-1,1 0-5,5 6-6,-3 2-3,1 2 2,-1 0 14,1 2-16,-2 1-4,-1 2-11,2 3-1,-7-2-11,5 2-2,-7 5-5,-8-5-12,0 6-4,-2 1-6,-8-2-3,1-4-12,-4 6-19,-6 0-22,0 0-32,-4 0-22,0-2-34,-6-3-28,3 0-33,0-8-24,2 4-38,3-7-33,-5 0-70,6-5-91,3-1-59,3-6-66,1-1-43</inkml:trace>
  <inkml:trace contextRef="#ctx0" brushRef="#br0" timeOffset="274145.2904">14612 16487 1496,'5'-8'6,"5"3"9,-1 3 25,0-3 27,-6 10 20,4-3 7,-1 6 10,1 1 5,0 5 5,0 4-2,-2 1-5,4 1-9,0 5-11,-2 0-3,7 3-13,-5-1-8,4 3-20,-3-3-31,7 4-42,-4-7-44,1 2-49,6-1-33,4-6-43,-5-3-104,-2-1-352,6-5-150</inkml:trace>
  <inkml:trace contextRef="#ctx0" brushRef="#br0" timeOffset="274606.0566">15182 16362 1700,'10'-4'-3,"-3"1"18,2 3 16,2 3 33,-5 4 16,4 3 11,-2 2 10,-2 5 11,0 3 10,-2-2 5,2 7-4,2-2 5,-2-1-20,0-2-10,1 5 2,-1-2-9,2-5-4,1 1-10,1-4-3,1 0-2,-1 0 14,7-4-15,-4-4-3,-1 0-6,6-4-7,-1-1-1,-1-2-5,-2-2-2,2-1-6,-2-4-2,-1-6-4,0 4-4,-6-8 2,-2 0-4,0 0-4,-2 0 5,-3 1 1,-3-1 5,3 2 6,-5 3 4,5-1-4,-2 4 0,-1-2-7,3 5-1,-4 2-1,1 4 2,3 0 5,-8 10 0,8 1 18,0-2 15,0 11 8,4 0 4,0 3 5,-4-4 3,3 6 2,1 0-7,-1 6 1,-1-4-9,-2 3-5,5 5-7,-10-2-10,5 2-4,-2-1-7,2-1-15,-3 1-26,-4-8-34,3-1-31,-2-2-35,-2-1-42,6-4-52,-4-6-44,-2 0-44,2-4-38,6-4-47,-8-4-51,8 0-130,-2-17-46,2 5-280,-3-8-351</inkml:trace>
  <inkml:trace contextRef="#ctx0" brushRef="#br0" timeOffset="274810.51">15706 16025 2349,'15'-10'-7,"0"2"11,-5 6 24,3 4 29,-6 8 3,3 2 14,-7 0 5,3 9 5,1-1-6,0 5-4,-4 8-7,1-1-6,2 4-7,-3-4-12,1 2-10,-1-1-27,1 1-28,-1 0-37,0-9-37,4 5-38,3-3-45,-3-2-86,6-8-123,-2 1-288,-2-3-173</inkml:trace>
  <inkml:trace contextRef="#ctx0" brushRef="#br0" timeOffset="275026.9309">16253 16422 1785,'13'-6'15,"-3"6"7,0 0 32,-4 0 28,1 6 15,0 2 12,0-1 20,-1 5 15,-3 4 11,4 1-12,-3 9 10,-4-2-13,3 1-9,1 8-10,-1-1-12,0 1-8,0 2-13,0-1-21,4-1-26,-1 1-31,2-1-34,-2 0-34,4-3-46,-10-5-37,6 0-33,2-4-26,-8-6-91,3-3-146,-6 0-72,0-5-89,-5 1-98</inkml:trace>
  <inkml:trace contextRef="#ctx0" brushRef="#br0" timeOffset="275243.4498">16099 16774 1720,'-3'-2'32,"3"-3"18,7 0 24,-1 0 11,4-3 7,4 8 10,6-7 5,3 7 5,7-2-10,0-5-9,3 7-6,4-3-8,-3-3-15,2 6-19,1 0-43,-1-2-40,-3-4-41,5 6-43,-5-1-48,-1-2-57,6-2-142,-8 5-257,0-8-125</inkml:trace>
  <inkml:trace contextRef="#ctx0" brushRef="#br0" timeOffset="275678.261">17029 16462 1601,'-3'-5'4,"0"-3"27,-4 8 10,4-1 9,0-5 10,0 4 7,-1-1 6,4-1-5,-4 1 5,8-3 5,0 6 7,5-8 4,4 8 1,1 0-1,2-1-4,1 1-3,4-3-4,-2 3-5,1 0-6,-2 0-6,1 3-2,-2-2-4,-1 5-6,-2 2 1,-1 2-9,-7-1-6,-1 7 0,-2-2-2,-6 4-7,-5 2-2,-2 0 3,1 5-7,-8 0 2,-4 3-8,-1-3 5,-2 0-3,-3 0-4,1-3 0,2-1-5,1 1 8,3-5-10,3-2 7,1-3-6,2 1 0,1-2-8,7-2 4,2-1 2,4-1 1,4-5-3,2 3-1,4-2-1,4-3 6,5-3-4,1-2 5,10 5-4,4-7-1,2 2 0,5-2 4,2 0-3,4-1-8,-4 1-21,4-2-30,-7 1-27,3 4-35,-6-4-28,-1 3-43,-2 5-82,-2-2-161,-7 2-85,-10 0-77,0 2-93</inkml:trace>
  <inkml:trace contextRef="#ctx0" brushRef="#br0" timeOffset="282729.8952">15126 16365 1503,'3'2'-34,"3"-2"27,-2 8 11,-1-8 16,3 7 12,-2-2 5,-4 0 6,4 3 8,-1-1 5,0 8 7,-3-4 3,3-2 5,-3 6 6,0 0 1,4 0-4,-1-3 6,0 6-4,-3-3 0,7 7-3,-7-4-1,0 0-7,0-1-1,0 0-5,0 6-5,0-8-6,0 3-5,0-1-4,0 1-5,0-3-2,0-3-2,4 3-5,-4-5-1,0 5-2,0-6 0,0-1-5,0 5-5,0-2-13,3-4-16,-3 0-16,3-2-13,-3 2-16,0-2-16,0-2-22,0 2-26,0-2-45,0-2-91,0-1-137,0 0-216,-10 0-112</inkml:trace>
  <inkml:trace contextRef="#ctx0" brushRef="#br0" timeOffset="283094.9476">14969 16665 1665,'0'-3'-20,"0"-1"14,0 4 7,0 0 10,3-3 16,-3 3 4,0-6 20,4 6 13,-4 0 9,6 0 10,0 0 4,1 6 3,4-6 4,-2 3 1,1-3 2,4 7-5,-1-5-7,7 4-7,-3-5-5,3-1-11,3 6-5,1-4-3,2-2-10,-3 0-9,1 0-26,6 0-36,-10-2-49,4-4-67,-8 5-151,1-5-253,-7 1-115,-7-2-157</inkml:trace>
  <inkml:trace contextRef="#ctx0" brushRef="#br0" timeOffset="289986.4623">8829 18010 934,'0'0'-319</inkml:trace>
  <inkml:trace contextRef="#ctx0" brushRef="#br0" timeOffset="290693.5682">8829 18010 881,'0'0'118,"0"0"-21,0 0-14,3 8-8,-3-8-6,0 0-2,0 2-3,0 1-5,0-3-2,-3 1-2,3 2 2,0 2 0,-4 0 3,1-2 2,3 2 2,-3 2 4,-1 3 7,4 0-2,-6 3 2,2 0 0,1 1 0,-4 1 0,4 2-3,-6 4-2,1-4-2,5 3-4,-5-3-8,6 4-5,-1-4-3,-1-2-5,-2 3-5,6-5-1,-4 2-4,4-6-6,0 4-1,-3-4-3,3 2-4,-3-2 2,3 0-10,0-2 7,0 1-1,-5-3 2,5-4-6,0 5-2,0-4 3,5-2-5,-5 0 3,0 0-1,3-9-4,4 1-1,-7-1 3,6-3-4,-2-3 4,-1 3-7,-1-6-2,3 0 2,1-1 3,-2 2-3,2-4 5,-6 7-1,7-4 2,-4 5 3,1-1 4,-1 1-5,0 4 0,1-3 5,-4 3 0,4-1 2,-4 2-7,2 1 8,2 0 3,-4 2-2,3 0 5,-3-2 3,0 2-5,3 2 3,-3-2 1,0 1 1,0 3-2,4-1-2,-4 2 2,0 0 6,-7 7-1,7 1-1,-3-2 1,-1 2 1,2 5-1,2-1 2,-4 0-4,0 0 7,1 5-1,3 0-3,-3-3 5,-4 4 3,4-3 0,-1 0-4,2 0-1,-2 0-6,0 0 1,1-2-1,0 0-2,-2-4-6,3 1 0,-1 0-2,3 0 0,-4-3-3,4 2 2,-3-2 0,3-2-4,-3 3 3,3-4 4,-4-1 2,4 2 2,0 0 0,0-5 6,0 2-2,0 1 0,0-3-1,0 0-2,4-8-2,-4 3-1,3 0-1,0-2 2,-3 2 0,4-4 4,-1 2-2,-1 2 2,-2-2 2,5 2-3,-5 0 2,0 2-2,3-1 1,0 1-1,-3 1-5,0-1-3,4 1 1,-4-1-5,0 3-15,0-5-32,0 5-66,0 0-76,0 0-113,0 0-145,0 0-254,0 0 74,-15 3 84,13-1-257,2-2-273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0-12T11:35:21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1022 2760 438,'2'-3'221,"5"1"-59,-7-1-35,4 3-21,-4-2 7,0 2 7,4-3-4,-4 3-5,0 0 6,0 0 10,0 0 12,0 0-3,0 0 6,0 0 9,0 0-3,0 0-2,0 0-2,0 0 2,0 0 5,0 0 5,0 0 4,10-2 6,6-5 7,10-6 4,12 0-3,11-7-1,15-5 0,33-12 3,9-5-24,14-2-2,10-4 9,11 4-6,1-3-15,5 2-17,-10-1-10,-13 9-8,-11 2-11,-10 1-14,-22 8-9,-21 6-25,-12 3-29,-7 5-33,-7-1-43,-8 2-66,-9 4-79,-6 2-85,-9 0-109,-13 0-193,-8-2-124,-11-3 82,-6-2-360,-14-9-472</inkml:trace>
  <inkml:trace contextRef="#ctx0" brushRef="#br0" timeOffset="6970.1287">665 3234 513,'-4'0'305,"4"0"-109,-6 3-69,3-1-42,-1 1 7,-5 1-3,1 2 5,2-3-2,-1 2 7,1-1 3,3 2 4,-5-4 1,2 3-2,3 0-1,-1-2 2,1 1 1,0-1 6,6 2 4,4-2-3,2-1-6,8-2 8,10-2 4,10-4 13,20-1 5,19-8 7,7-5 3,37-7 7,10-6-5,4 0-11,2 1-11,-6 1-14,-5 7-14,-13-1-12,-22 5-20,-17 0-34,-8 5-38,-9 0-53,-3 1-46,-12 3-59,-8-2-98,-10 4-109,-6 1-254,-8-4 31,-9-1 79,-6 1-159,-10-2-166</inkml:trace>
  <inkml:trace contextRef="#ctx0" brushRef="#br0" timeOffset="14685.8615">1212 4166 400,'-7'4'91,"4"-2"48,-4 1-23,1 2-32,-1-3-11,3 1 4,-2 1 7,3-1-1,-4 0 11,4-1 6,-5 3 6,2-5-4,3 3 1,-4-1-1,4 0-2,-4 1 2,3 0-2,1-1-3,-1-2-3,2 3-6,2-3-3,-3 1-4,3-1-4,-4 4-5,4-4-9,0 0-5,0 0-9,13-4 0,1 3-1,5-4-1,12-1 0,-1-1 6,10 0 4,13-3 4,4-3 0,3 1-1,3-2-2,14 0-2,-1-1-9,2 1-4,-1-1 1,-4-3-7,0 0-11,1 3-1,-14 0 2,0 3-12,-8-2 3,2 0 0,-13 4 4,-2 0-11,-2 3-19,-7-1-20,-7 2-38,1-2-42,-8 2-52,-2 4-74,-8-3-140,-6 2-196,-6 1 69,-2-1-78,-4 3-79</inkml:trace>
  <inkml:trace contextRef="#ctx0" brushRef="#br0" timeOffset="15398.0154">1049 4845 1458,'0'5'-59,"0"0"21,0 0 21,0-3 3,0 3-3,0-2 22,0-1 13,0 3 7,0-2 8,0 1 0,0-1 7,-4 0 1,4-1 3,-3 1 3,3-2 8,0-1 3,0 4 6,0-4 0,0 4-2,0-4-1,0 0-2,0 0 1,7 0 13,-2 0 14,10 0 14,7-4 6,8-4 0,8 3 7,8-5 6,14-2 2,3-3 2,15-2 7,-2-4-7,7 4-8,4 2-14,-3 1-7,-5-2-10,-15 3-8,-1 3-4,-3 0-11,-4 0-5,-11 3-9,-6 2-3,1 1-6,-7-4-6,-3 2-2,-3 0-20,-3 2-21,-1 2-34,-2-1-45,-2-2-51,-8 3-74,-2-1-74,-5-2-167,-4 0-127,-7-2 60,-4-3-98,-5-7-118</inkml:trace>
  <inkml:trace contextRef="#ctx0" brushRef="#br0" timeOffset="24785.9564">775 10038 696,'-3'9'67,"0"-1"107,-4 2-13,3-1-24,-6 2-18,4 2 0,-4-4-3,-1 2 0,2-2 11,-1 1 8,-1 0 3,5-2 5,-4-1 1,0 4 5,3-8 3,1 6-10,-1-1 0,1-7 2,2 5-2,4-4 1,4 1 4,5-6 9,11 1 4,14-5 3,9-4-3,24 2-1,13-7-11,33-9 6,7 3 0,7-6-10,9 6-19,-6-6-8,1 1-6,-4 2-21,-11 1-16,-22 0-27,-22 7-39,-8 2-54,-10 0-65,-1 5-71,-16-3-109,-11-2-130,-13 5-282,-8 0 47,-13 1 84,-8-3-292,-14-2-349</inkml:trace>
  <inkml:trace contextRef="#ctx0" brushRef="#br0" timeOffset="37422.8149">7521 5571 783,'-3'3'37,"3"2"113,-3 1-36,3 0-30,-3 0-2,0 1-3,-1 1 1,1 0 2,-1 1 5,1 2-1,-4-2 4,1 5 1,2-5 0,1 4-1,-4-3-3,4 2-3,-1-2-1,1 2-3,0 0 1,3-5 0,-3 2-3,-1 1-9,4-5 1,-3 2-3,3 1-10,0 0 2,0-4-9,0 1 2,0 1-4,3-3 5,7 0 8,0-3-5,7 0 5,3-6-3,7-2 4,6-4-5,4-6 6,9-1 9,11-10 1,3 0 3,3-3-1,5-2 5,-2 5-1,27-12-8,-16 7 0,-7 5-7,-6 5-5,-15 2-12,1 5-3,-10 1-4,-7 1-3,-3 3-3,0 0-14,-6 1-20,0 2-21,-4 0-32,-1 2-23,-2-1-34,-7 1-48,-4 0-50,-1 2-45,-5-3-63,-9 1-155,4-1-83,-2 4 56,-2-1-103,-5-4-101</inkml:trace>
  <inkml:trace contextRef="#ctx0" brushRef="#br0" timeOffset="40426.7749">12067 2752 1512,'0'0'-89,"0"0"11,0-5 5,0 5 10,0 0 3,0 0-59</inkml:trace>
  <inkml:trace contextRef="#ctx0" brushRef="#br0" timeOffset="41113.935">12067 2747 940,'-3'8'-28,"3"-8"4,0 0 1,0 0 1,-6 2 2,6-2 5,0 0 4,-4 0 7,4 0 7,0 0-4,0 0 4,0 3 3,0-3-5,0 0 8,0 0 0,0 0 9,0 0-7,0 0 1,0 0 1,0 0 9,-4 2-4,4-2 2,0 0-1,0 0-3,0 2 0,0-2-5,0 0 6,0 0-2,0 0 2,-3 3-2,3-3 7,0 0 3,0 0-9,0 0 8,0 0 2,0 0-1,0 0 1,0 0-3,0 0 1,0 0-3,0 0 5,0 0-6,0 0 3,0 0-1,0 0-14,0 0 6,0 0 7,0 0-5,0 0-2,0 2 3,0-2 1,0 0 0,0 0-1,0 0 1,0 0 4,0 0-3,0 0 2,-7 0 3,7 0-4,0 0 3,0 0 0,0 0 1,0 0-2,0 0-2,0 0 3,-3 0-1,3 0 2,0 0-1,0 0 2,0 0 4,0 0-4,0 0 3,-3 3-3,3-3 2,0 0-1,0 0 0,0 3-1,0-3 0,0 0 1,0 0-1,0 0 0,0 0 0,0 0-3,0 0-2,0 0-1,0 0-1,0 0-1,0 0-1,6-6-1,1 4-1,-4 2 2,8-3 2,-5 1 0,4 0-2,1-1 4,1 1 1,6-1 1,-2 1 2,1-1 1,2 1 0,2 2-2,-1 0 0,-1 2 1,2 1 3,2-1-1,-3 3 4,3 0 0,-3 0-1,1 5 0,-2 0 3,-2-1-3,-1 5-3,-2-2 3,-1 1-5,-2 2 0,-8-3 1,4 3-6,-7 3 0,0-3-2,-4 7 1,1-2 4,-9 3 3,1 2-2,-7 0-9,2 0 4,-4 2 0,-4-2-2,2 0-3,-2 0-5,1-2-8,-1-1-19,5-2-15,-2-5-11,1-1-11,1 0-21,2-7-18,4 3-24,-1-5-24,1-2-8,2-1-24,5-4-42,-1-3-70,4-3-328,0-1-113</inkml:trace>
  <inkml:trace contextRef="#ctx0" brushRef="#br0" timeOffset="41474.4923">12527 2697 1558,'4'-3'-32,"-1"3"17,3-2 2,-2 2 3,0-3 5,-1 3 20,-3 0 10,0 0 5,3 3 5,-3-3 4,0 0 1,-3 8 5,3-3 1,-3-1 6,3 5 5,-8 0 1,5 3 1,0 4 6,0 4 10,-1 0 3,4 7 1,0 1-10,-3 7 5,10 2-5,-7 4-2,3 1-7,0-2-6,0-1-7,1-1-5,3-1 0,-1-1-5,-2-4-7,5 1-18,-1-8-3,-2-3-18,1 1-20,-1-6-20,1-2-18,3-2-16,-3-4-26,-4-4-25,7-2-37,-6-6-57,-2-2-108,2 1-235,-8-6-72</inkml:trace>
  <inkml:trace contextRef="#ctx0" brushRef="#br0" timeOffset="41700.8877">12037 2622 1379</inkml:trace>
  <inkml:trace contextRef="#ctx0" brushRef="#br0" timeOffset="41974.2184">12034 2617 1192,'-3'-3'-34,"3"3"8,-3-2-1,-1 2 5,4 0 5,-4-2 3,1-1 10,3 3 0,-3-2 4,-1 2 4,-2-3 5,3 3 7,0-2 3,3 2 5,0 0 8,-11 0-6,11 0 0,-3 0 7,3 0-3,-4-3 0,4 3 1,0 0 3,0 0 5,0 0 4,18 0 3,-9 0 1,8-2 9,6-1 1,4 3 7,6-3 3,4 2 7,10-4 4,3 2-1,3 0-7,7 3-4,-4 0-6,1 0-8,0 3-4,-3-3-6,-5 3-2,-2-1-4,0 1-6,-8-2-2,-1 2-2,-6 0-6,2-3-15,-7 2-20,-4-2-24,1 3-20,-5-1-18,2-2-16,-1 3-30,-4-3-29,-5 0-72,2 0-370,-4 0-95</inkml:trace>
  <inkml:trace contextRef="#ctx0" brushRef="#br0" timeOffset="42540.7045">13414 2660 1465,'0'0'-93,"-6"-2"20,6 2 8,0 0-106,-5 0-191</inkml:trace>
  <inkml:trace contextRef="#ctx0" brushRef="#br0" timeOffset="42733.505">13403 2658 983,'0'0'-24,"0"0"4,-5 0 6,5 0 14,0-3-1,0 3 0,0 0 8,0 0 2,0 0 2,-6 0 3,1 3-2,5-3 6,0 2-1,-3 2 14,0 2-3,0 1 7,-1 3 3,1 5 3,3 1-2,-3 5 5,0 2 11,3 4 1,-3 9-5,3 1-3,0 1-7,0 5 1,0-4-7,0 0-5,3 4 1,-3-2-8,0-4-8,0-2-15,0-5-35,0-3-26,3 2-28,-6-10-57,3 1-139,-8-5-82,2-2 120</inkml:trace>
  <inkml:trace contextRef="#ctx0" brushRef="#br0" timeOffset="42960.897">12998 2982 911,'19'-10'19,"2"1"8,6-2 10,-1 2 2,4 0 19,0 2 8,4-1-5,-4 3-7,6-2-9,-3 5-1,1-1-2,-1 1-7,0-1-2,0 3-12,-3-2-18,0-1-21,-4 3-9,2-3-18,2 2-27,-6-2-20,2-2-53,-3 2-228,5-3 114</inkml:trace>
  <inkml:trace contextRef="#ctx0" brushRef="#br0" timeOffset="43528.0954">14038 2709 1042,'3'0'1,"1"-2"14,-4 2 12,3 5 22,0 1 15,0-3 6,-3 6 9,5 0 2,-5 4 6,3 2 1,-3 0-2,-3 8 1,3-1-7,3 1-4,-6 2-1,3 0-10,3 0-1,0 0-6,0-3-4,1 0-6,5 2-5,-1-4-1,1-3-6,4 0 0,1-2-5,2-2 0,-2-3-4,2-6 3,1 2-2,0-4-3,-4-4-5,4-1-3,0-4-1,0-3 0,-4-3 0,0-2-4,-3-2-1,-3-3-3,-1-1-1,1 1 4,-4-2-5,4 2 0,-3 0 2,-4 0 2,3 5 5,0 1 3,-3-1 2,0 4-4,3-2-3,-3 4 0,0 1 0,0 6 2,0 2 3,0 0 5,0 10 2,0 2 13,0 5 5,3 7 8,1 5 18,-1 6-3,1 7 5,-1 6 5,1 6-2,2 0 3,-3 1 1,0 0 0,1-1-5,-4-1-4,0 0-3,3-2-1,-6 0-7,3-9-5,-4-1-2,-2-4-5,0-2-7,-5-2-4,4-1-10,-5-7-12,1-3-18,-5-4-10,2-5-12,1-3-17,0-8-13,-4-4-18,1-11-20,-1-7-15,-4-10-12,5-10-16,2-5-20,5-7-25,5-3-14,4-3-7,10-7-5,4 2-4,-1 4-38,7 1-91,10 5-286,7 2-127</inkml:trace>
  <inkml:trace contextRef="#ctx0" brushRef="#br0" timeOffset="43962.0623">15135 2705 1608,'-3'-3'-114,"-3"3"89,6-2 29,0 2 12,0 0-7,-7-3 7,3 3 3,4 0-5,0 0 15,-3 5 7,0-2 13,3 4 10,-4 2 1,4 8-4,-3-3 4,3 9-6,0-2-4,-6 5-5,6 2 0,-4-1-4,1 8-5,-1-1-8,1 2-8,-1 0-15,1-2-17,0-2-18,0 1-10,0-6-31,-1 0-11,1-3-25,-4-5-40,0-3-103,1-4-254,-1-2-9</inkml:trace>
  <inkml:trace contextRef="#ctx0" brushRef="#br0" timeOffset="44167.5073">14532 2910 1338,'0'-8'12,"3"6"12,4-1-6,6 1 8,-1-1 17,6 3 2,-2-3-3,8 6 0,6-3-1,0-3-1,6 3-4,1 0-4,0 0-2,10 0-8,-4 0-8,4 0-12,0 0-19,-1-1-25,1 1-17,0-3-29,-1 1-38,-3-1-99,-2-2-200,2 1 64</inkml:trace>
  <inkml:trace contextRef="#ctx0" brushRef="#br0" timeOffset="44762.9128">15651 2745 1103,'8'5'1,"-8"-5"19,7 2-1,-7 1-12,3-3 11,0 2 9,-3-2-1,4 0 13,-1 3 7,0-1 6,4-2 2,3 0-4,0 0-1,2 0 5,3 0-2,4 2 3,-2-4 0,3 2-3,0-2 0,4 2-4,-1 0-1,4-3-4,0 1-1,0 2-5,-2 0-3,-4-3-4,2 3-3,-2-2 2,1 2-2,-5-3-7,-1 3-3,2 0 0,-5 0-3,0-2-1,-3 2 1,0 2-3,-3 1 2,-7-1-3,3 6 0,-6-1-1,-4 3 1,-3 0-3,-3 3 1,-1 1-2,-5 4 0,-1 2-1,-4-2 1,-3 4-1,5 0-1,-2 1 0,-3 3-2,4-7 0,2 4 2,-1-3 0,1 0 0,4-3-1,4-4-2,0 1-1,0-1 4,3-2-1,-1-2-2,5-1 2,-1-1-3,1 0 4,-1-1-5,7 3 0,-4-6 4,8 3-3,-1-6 2,1 2-2,6-1 2,-1-1-1,8 0-4,0 4 3,3-8 4,7 3-2,-4 1 2,4-2 0,3-4-1,0 1 0,0 3-1,0-1-4,0-5-7,0 6-13,-3-3-7,-1 0-12,1 0-12,-1 3-22,-5-3-13,-1-1-18,-4 2-28,5-1-38,-12 0-83,1-2-248,-3 1-8</inkml:trace>
  <inkml:trace contextRef="#ctx0" brushRef="#br0" timeOffset="45050.407">15549 2564 1338,'0'0'-13,"0"0"11,0 0-1,2 12 12,3-11 16,4 5 5,2-4 9,4 1 10,7-2 4,7 5 0,8-4-2,10-2-8,-1 3-1,8-3-5,-5 0-14,8-3-22,-3 1-19,-1-1-16,1 0-24,-1 2-24,-6-4-30,3-1-72,-4 5-254,-2-4 53</inkml:trace>
  <inkml:trace contextRef="#ctx0" brushRef="#br0" timeOffset="45433.9089">16926 2625 1112,'3'-3'-72,"-3"3"62,0 0 12,0 0 5,4 3 6,-4-3 3,0 0 22,0 2 7,0-2 10,0 0 5,0 0 3,0 3 0,0-3 1,3 2-3,-3-2 2,0 2 2,0 3 12,3 1 2,-3 4 4,0 2 4,0 6 3,4 4 0,-4 4-13,-4 1-3,4 0-7,4 8 10,-4 5-10,7 0-5,-4 1-6,0-2-5,0 0-9,4 0-10,-4-3-18,1 3-26,0-6-20,-1-6-23,0-3-14,-3-1-27,3-5-52,-6-6-62,3 1-111,-3-6-301,0-2-119</inkml:trace>
  <inkml:trace contextRef="#ctx0" brushRef="#br0" timeOffset="45636.6084">16710 2967 1563,'0'-4'-63,"6"-1"65,0-1 9,8 0 12,-1 3 15,11-1 11,6-1 8,3 1 5,11-4 3,-1 0-4,3 4-2,5-4-8,2 3-3,-3-3-10,0 4-18,0-4-25,1 2-19,-5 3-16,-3-3-26,-3 1-16,-6 3-37,-2-6-85,-2 3-321,-2-5-30</inkml:trace>
  <inkml:trace contextRef="#ctx0" brushRef="#br0" timeOffset="46180.1553">17810 2655 1307,'3'8'-27,"3"-4"18,-6 4 8,8 2 16,-8 2 15,3 0 17,-3 4 16,0 4 1,-3 2 6,0 0 4,3 3-4,-8 0 2,8 4-4,-3-2-8,0 0-4,0 3 2,3-2-4,0-3 1,3 0-3,-3 0-3,3-3-1,-3-3-5,6 2 1,-1-6-1,1-3 1,1 1 1,2-6-1,-1 0-4,5-1-2,-4-6-3,2-2-1,2-5-5,1-6-2,2-3-4,-2-6-3,-1 0-3,4-6-1,-4 3-3,0-3 2,-3 8 4,-3 1 1,2 2 2,2-2 1,-4 5-3,-1 1-5,-3 3-3,4 0 2,-3 3 0,-1 2-4,0 2 3,1 6-1,-1 0 4,-3 3 8,3 2 5,-3 2 0,0 5 0,3 0-3,1 6 1,-1 1 7,1 3 5,2-3-8,4 3 7,4 3 0,-1-3 0,0 0 2,7 0-4,-3-5-1,6 0 2,-6-3-5,3-4-6,0-4 1,3-4-5,-2 1-1,1-6-2,-1-3-3,-1-7 2,2-5-7,2 0-8,-4-7-6,-2-3-13,-2-5-21,-3-2-11,0-4-14,-6 0-8,-2 2-15,0 2-21,-5-4-21,0 9-24,-5-1-31,0 3-29,-5-1-49,-5-3-106,0 5-106,-2 2-67,-2 2-42</inkml:trace>
  <inkml:trace contextRef="#ctx0" brushRef="#br0" timeOffset="46422.5069">17777 2508 1333,'-4'2'-4,"1"-2"-1,3 0 15,0 0 10,20-2 18,-7-1 15,3 0 9,11-3 3,0 3-8,6-3-3,-3 3-9,4-1-8,-4-1-19,4-3-19,2 5-20,-2-1-21,-1-1-33,7 0-24,0-3-53,-3 1-109,-1-1-124,4 1 102</inkml:trace>
  <inkml:trace contextRef="#ctx0" brushRef="#br0" timeOffset="46675.8495">19011 2255 1113,'10'13'46,"-1"-1"21,2 3 23,-1 4 21,7 4 20,-1 4 11,4 6 12,0 3 4,3 6 0,-3 0-8,1 5-4,-8 3-21,0 13-14,1-1-2,-11-8-13,-3 3-13,-3 0-7,-11 8-21,-3-2-37,-3-3-24,-10-3-20,-3-2-30,-10-4-32,-4-4-39,-20 18-54,-13-13-49,-10-4-121,-7-4-117,-12 0-79,-14-10-48</inkml:trace>
  <inkml:trace contextRef="#ctx0" brushRef="#br0" timeOffset="47241.0569">11670 2622 1350,'-9'3'-87,"-2"2"52,1-1 26,1 7 11,1 7 15,-1 1 17,1 4 15,-3 10 13,6-2-1,2 10 1,0-1 1,6 10-5,3 2-4,7 14-4,9-4-6,0 0-3,4-2-18,4 1-29,18 14-29,1-5-28,12-7-36,-5-14-39,-2-9-119,9-8-165,4-7 67</inkml:trace>
  <inkml:trace contextRef="#ctx0" brushRef="#br0" timeOffset="49260.176">19471 2883 1157,'0'0'-36,"5"0"54,0 2 17,-5 1-4,0-3-4,3 1 13,-3-1 5,0 0 5,2 0 2,-2 3 2,0-3-2,0 0-1,9-3 0,-7 2 5,2-4-1,-4 2-4,3-2 1,-1 1 2,3 1 4,-2-3-1,-3-1-2,2 2 0,3-1 1,-1 1 2,-2 3-1,-2-3 1,0 3-1,4-1-3,-4 1-7,0-1-3,0 3-6,0 0-5,0 0 0,-6 5-4,2-2-2,-1 2-3,0-1-5,0 4 2,0-3-7,1 2 3,-2 4-1,6-6-4,-7 3-1,4-2-2,-2 2 0,3 0-6,-1-3 6,3 2-2,-4-2-3,8 0 3,-4 0-2,0-3 1,3 1-1,-1-3 3,3 0-2,0 0 0,4-3 0,-7 1-2,5-3-1,-5-3 1,3 3-1,0-2 1,0-3 0,-1 2-2,-2-1-1,-2 0 3,4 2-4,-8 0 4,8 0 1,-8 1-2,4-1-2,-2 5-1,-2-3 4,-3 2-6,-1 1 1,6-1 0,-7 3-2,5 0-10,-1-2-12,5 2-11,-5 0-17,-2 0-16,4 2-25,3-2-19,0 0-23,0 0-22,0 0-39,13 3-92,-2-3-320,-2-5-109</inkml:trace>
  <inkml:trace contextRef="#ctx0" brushRef="#br0" timeOffset="52103.9556">7978 6345 1113,'3'5'222,"2"-2"-96,-2-2-29,0 5 12,0-4 0,-3 3 1,4 0-5,-1-2-5,0 1 4,-3 1 1,3 1 0,0-4-1,2 3 2,-5 0-4,3 1 5,0-3-1,0 2-10,1-1 3,-1 1-3,0-2-2,0 1-1,5-1 7,1-1 3,4-2-4,4-2 3,7-4-3,2 0-5,8-6 0,6-2-11,13-6-4,11-3-12,2-2-1,31-12-11,2 5-3,-5-6-3,-12 11-9,-17 2-5,-12 7-15,-6 1-16,-10 2-22,-4 5-20,-3-1-33,-9 4-49,-5 2-53,-13 0-42,0 5-64,-9-3-77,-7 6-177,-8 2-27,-6 0 61,-12 5-109,-12 4-107</inkml:trace>
  <inkml:trace contextRef="#ctx0" brushRef="#br0" timeOffset="54049.5471">20358 2409 1578,'2'-2'-47,"2"0"18,-4-1 24,0-2 8,8 5 20,-8-3 15,0 3 15,0 0 3,0-5 12,0 5 1,0 0 5,-14 8 5,6-3 1,0 2 2,-3 5 7,-5 5-2,-1 5 0,-7 0 3,-3 9-3,2 0 1,-5 8 0,0-3-3,3 8-3,-3 2-8,0 5 0,9-6-11,5 2-2,2 1-8,8 2 0,6-6-9,6 7-7,4-3 0,10-2-24,4 0-6,9-1-24,0-11-27,4 2-21,-1-9-20,5-2-23,-9-5-27,6-5-35,-2-2-41,-6-8-71,0 0-136,-6-5-224,3-5-138</inkml:trace>
  <inkml:trace contextRef="#ctx0" brushRef="#br0" timeOffset="54351.9536">20544 2830 1667,'11'-13'-30,"-5"6"16,4-7 22,4 7 19,-4-2 11,5-2 9,0 2-1,-2-1 4,0 5-1,1-5 1,2 5 5,1 2-1,0-3-1,-4 5 5,4 1 6,3 1 1,-4 3-1,2 1-2,-6 0 0,6 2-2,-2 3-4,-2 2-6,-5-1-3,-2 1-6,2 1-3,-4 1-4,-2 2-4,-3-2-1,-3 4-5,-5 0-7,2-1-21,-4 0-29,-4-1-25,4-1-39,-2-2-40,-2-1-27,4-2-56,-4-3-92,4-2-326,1-3-136</inkml:trace>
  <inkml:trace contextRef="#ctx0" brushRef="#br0" timeOffset="54585.3302">20995 2637 1611,'23'-5'-42,"-10"0"11,4 3 11,-7-1 16,1 3 24,-2 3 23,1-1 16,-3 5 20,0 2 7,-1 3 9,1 0 0,-1 6 3,-2 4 0,-1 1-6,1 2-10,-1 0-8,0 0-7,1 7-5,-1 1-6,3-1-8,-2-2-4,-1 2-27,1-7-30,6 0-29,-10 0-24,6-2-25,-3-3-41,4 0-27,0-5-31,0-2-99,-4-4-305,-3-4-95</inkml:trace>
  <inkml:trace contextRef="#ctx0" brushRef="#br0" timeOffset="54817.708">20681 2452 1454</inkml:trace>
  <inkml:trace contextRef="#ctx0" brushRef="#br0" timeOffset="55016.1753">20681 2450 1330,'0'0'-36,"0"-3"16,0 3 22,0 0 13,0 0 9,0 0 10,-6 0 10,6 0 11,0 0 4,0 0 7,0 0 5,0 0 3,0-5-1,0 5-5,0-3-2,3 2-3,4-2-1,3-2 4,0 2-2,10-4-2,0 1 2,7-1-3,6 2-4,-3 0-8,10 0-3,4 0-4,-5 3-3,7-3-4,-2 2-5,3 1-7,-10-1-9,3 1-23,-7 2-29,-3-3-35,0 3-34,-3 0-27,-5 0-36,-1 0-58,-7 0-433,-1 3-157</inkml:trace>
  <inkml:trace contextRef="#ctx0" brushRef="#br0" timeOffset="55934.2043">21992 2577 1656,'10'-1'-71,"-10"-4"26,3 4 12,0 1 9,1-2 20,0 2 14,-4-4 10,0 4-2,6 0 7,-6 0 3,0 0 16,0 6 9,3 1 1,-3 4 4,0-2 1,0 6 0,-3 3 1,6 3-3,-3-2-6,0 5-4,7 2-6,-7 1-2,0 1-6,3-1-1,-3 8-2,3-1-7,5 2-3,-8-9-20,0 2-25,0-3-27,0 3-30,0-8-28,0 4-28,-8-5-61,2-4-391,-1 1-90</inkml:trace>
  <inkml:trace contextRef="#ctx0" brushRef="#br0" timeOffset="56125.6936">21772 2902 1540,'7'-7'-33,"2"0"15,5-1 12,2 3 26,5-2 10,2-2 5,4 5 0,-1-1-3,8-1-2,-1-1-4,7 5-4,0-3-6,4 0-21,-8 2-24,1-2-21,-4 2-30,2 3-31,4-4-56,-7-1-271,-2 2 53</inkml:trace>
  <inkml:trace contextRef="#ctx0" brushRef="#br0" timeOffset="56734.7415">22656 2646 1119,'0'0'1,"0"0"27,13 12 3,-13-6 20,3 0 7,-3 4 12,0 2 7,3 1 0,-3 0-5,0 2 4,0-3-2,0 5-3,0-2-2,0 3 1,4 0-5,0-1-1,-1 0-4,0-2 0,0 0-4,4-3-9,-4-1 1,8 1-8,-5-2-4,4-2 1,-4-1 1,8-1-5,-4-4-8,4-1 3,-1-1-2,4 0-4,-4 0-1,4-3-2,-11-3-4,7 1 2,1-5-3,-4 0 0,4 0-1,-5 0 3,-2-2 1,2 0 1,-1 1 4,-2 1-2,1-2 4,-4 2 0,7-1 2,-10 5 4,4-6 1,-1 5-2,0 2 2,4-2-2,-7 2 2,0-3-1,3 4-4,-3-1-4,0 2-9,0 3 5,0 0 3,3 8 5,-3-1-5,7 6 8,-7 2 12,0 0 10,0 7-1,0 3 12,0 3-8,0 1 2,0 7-5,4 1 0,-1 1-1,0 1-4,-3 2-5,7-2-4,-7 0-4,0-3 0,-7 3-1,4-5-3,0-1-6,-1-1-4,-9-2 2,3-3-6,-4-2-5,1-5 2,-4 1-13,4-6-8,-4-3-9,1-2-4,-1-2-15,1-6-2,-1-2-2,4-5-13,-4-3 0,4-4-9,2-2-11,5-7-8,-1-1-14,4-1-22,3-3-15,3 0-20,4 1-33,2-3-47,2 0-83,5 3-143,-2-2-196,-1 2-151</inkml:trace>
  <inkml:trace contextRef="#ctx0" brushRef="#br0" timeOffset="57064.2028">23452 2583 1704,'18'-3'-37,"-16"0"17,8 2 22,-3-4 13,4 5 17,-9-1 12,2 1 0,2-2 8,1 4 5,-4-2 17,5 6 9,-8 3 0,3 1-5,-3 5-1,3 0-8,3 5-4,-6 5-4,0-1-5,0 3-7,4 7-5,-4 0-4,3 4-7,-3-1-22,0 4-15,0-7-20,-3 4-24,6-3-25,-6-8-25,3 1-33,-4 0-36,-2-6-79,0-4-409,-8 2-151</inkml:trace>
  <inkml:trace contextRef="#ctx0" brushRef="#br0" timeOffset="57244.6262">23239 3021 1698,'-3'-12'-40,"3"3"19,0-4 22,10 1 21,-7 1 13,11 5 7,-1-6 3,4 3 0,6-1-1,0 2-4,4-1-3,3 1-5,0 1-1,3 0-15,-3-1-24,3-1-26,5 6-19,-8-3-28,3 1-27,0 0-32,-3 0-75,7 2-257,-4 1 20</inkml:trace>
  <inkml:trace contextRef="#ctx0" brushRef="#br0" timeOffset="57684.4382">24069 2738 1259,'0'0'3,"0"0"15,0 0 5,8-3 16,-5 3 25,3-2 8,1 2 12,7-3 8,-1 0 3,-4 1-2,12-2-2,-4 4-2,-4-1-4,7-1-5,-5-2-7,10 2-4,-8-1-8,-4 3-4,0-2-4,4 2-7,-4 0-1,-3 0 1,2 2-2,3-2-2,-2 5-2,-3-1-1,3-1-5,-6 3-1,3 2 0,-10-1-3,2 3-6,-4 2 2,2-1-5,-10 1-2,3 3-2,-6 0-4,-7 0 3,10 0-3,-18 6-2,13-1 3,-12-3-4,11 3-4,-8-6 0,4 2-1,4 4-1,2-6-2,1-1-2,2 3 0,2-1-1,9-6 2,0 4-3,0-1 2,0-4 0,9 1 2,5 0 4,2-6-4,5 3-2,-4-3 1,9 2 1,-6-1-1,7-4 0,-7 0-9,5-1-19,-5 1-20,5-3-22,-5 1-24,3-1-27,-3 0-29,3-3-35,-6 3-29,-4-6-107,1 2-334,-4-3-150</inkml:trace>
  <inkml:trace contextRef="#ctx0" brushRef="#br0" timeOffset="57916.9693">24003 2557 1611,'0'-7'-67,"6"1"41,2 1 14,-2 1 14,4-1 23,7 2 22,2-4 8,5 1 3,-4 2-4,7-1-1,3 1-2,3-2-9,4 0-2,-7 4-15,0-3-27,3 3-33,-3-1-39,3 1-38,-3-1-78,0 0-336,0-2-29</inkml:trace>
  <inkml:trace contextRef="#ctx0" brushRef="#br0" timeOffset="58687.9862">24894 2802 1350,'0'-2'-9,"0"2"35,0 0 7,3-4 5,-3 4 9,3-1 8,-3 1 3,0 0-3,0 0-5,0 0 10,-6 10 2,2-5 5,4 5-3,-10 0 0,7 2-3,3 3-8,-7 3-2,4-1-5,3 3-3,0 2-7,0 2-2,0 0-3,3 3-5,-3-1-10,0-1-18,7-1-18,-7 2-22,0-6-21,0 2-23,3-4-25,-3-5-42,0 1-107,-3-4-312,3 0-72</inkml:trace>
  <inkml:trace contextRef="#ctx0" brushRef="#br0" timeOffset="58897.4253">24693 3062 1618,'0'-5'-6,"0"0"15,7 0 24,-7 3 13,6-4 6,2 5 8,1-4 7,4 5 3,1-3-1,2 0-5,8-3-4,-7 5-7,2-1-5,5-2-7,3 2-5,-4-1-7,4-1-20,0 1-25,-1 1-17,-3-1-23,4 0-22,0 1-21,-7-1-46,3-1-88,-9 1-345,2 1-78</inkml:trace>
  <inkml:trace contextRef="#ctx0" brushRef="#br0" timeOffset="59467.8028">25123 2844 1562,'-3'-2'-2,"3"-1"6,0 3 7,0-2 21,0 2 17,0 0 9,0 0 9,3 10 13,-3-2 11,7-1 4,-7 2 1,0 5 2,0-2-8,0 1-4,0-1-8,3 0-9,-3 4-7,4-2-5,-4 2-5,7-2-5,-4 1-8,7-3-3,-7 2 0,4-2-3,0-2-5,6 0-3,-10-2-4,11-1-2,-1-2 1,-7-3-4,5 2 0,4-8-5,-8 2 0,4-3-3,1-2 1,3-4-1,-10 2 0,3-4-2,5 1 1,-9 0-1,1-1-2,3-3 0,-6 4 2,2-1 7,7 4 7,-11-1 3,6-1 3,1 4 0,-7-3 6,2 3 3,2 2-3,-4-3 2,7 3-9,-7 2 0,4 2 3,-4 1 12,0 4-1,0 1 6,0 3 3,-4-1 3,4 3-5,0 0 1,0 3 3,0 2-8,0 0-4,0-1 4,0 4-3,4 2 2,-4-5-6,6 3-6,1-3 8,-5-3-10,9 1-2,-11-3 3,7-3-3,3-2-1,-4-2-1,5-1-4,2-4-2,-7-3 0,5-2-1,2-4-2,-7-2-3,0-1-1,9-4-16,-12-1-6,-3-7-19,10 3-11,-10-2-10,0 0-14,0 0-16,-7 3-17,1 0-25,-4-1-21,5 3-22,-7 3-30,9 3-44,-12-2-89,6 3-146,-4 3-35,6 0-109,-6 1-118</inkml:trace>
  <inkml:trace contextRef="#ctx0" brushRef="#br0" timeOffset="59965.9766">25384 2452 1550,'-11'-2'-19,"7"-1"28,2 3 7,2-2 15,0 2 36,0 0 12,0 0 10,17 2 12,-4-2 5,4 5 3,2 0 9,11 2-5,6 1 10,2 4-7,-1 5-1,9-1 0,-2 4 13,-1 2 0,1 7 4,-8 2 6,4 13 3,-10 2-1,-3 12-4,-10 7-9,-14 8-11,-3 2-11,-14 22-15,-13 3-11,-9-2-17,-17-6-35,0-2-27,-18-2-42,1-8-45,-6-9-42,-1-5-41,-13-6-50,6-2-70,-9-11-118,3 1-167,-13-7 36,3-7-117,13-7-151</inkml:trace>
  <inkml:trace contextRef="#ctx0" brushRef="#br0" timeOffset="70940.4498">10340 4553 1735,'0'-6'-116,"3"4"72,0-2 24,0-2 10,2 0-12,-2 2 8,0-1 4,-3 0 9,3-1 5,0 2 6,1-1 10,-4 0 3,0 2 0,3-2 8,-3 0 4,-3 1 3,6 1 9,-6 0 4,3-2-2,0 4 2,0-2 1,0 3-7,-4-3-5,4 3-1,0 0-4,-12 6-2,4-5 1,-2 7-1,4-3-2,0 4-2,-5 2-2,4-2 2,-2 3-3,1 2-2,-1-2 0,2 1-2,4-1-3,-4 0 0,3-1 0,1-2 0,0 4 2,0-5 5,3-1 15,3-2 3,0 0-3,0 0 4,5-5-5,-5 0 0,7 0-4,-4-2 1,5-3-3,-5 0 0,4-2-1,-7-1-3,5-2-2,-5 0 2,0 0 3,-3-3-2,3 3-2,-6 0 1,3 0-4,-3 1-5,0 0 0,-5 1 0,2 4-9,-1-1-2,-3 2-2,3 1-10,-3 0-18,4 2-20,-5-3-34,2 3-40,5 3-41,4-1-54,-3-2-134,3 0-182,0 5-87,7-5-111</inkml:trace>
  <inkml:trace contextRef="#ctx0" brushRef="#br0" timeOffset="71325.4182">11010 4112 1625,'11'-12'-7,"-5"3"27,-3 1 18,4 0 21,-1 0 26,-3 3 11,2 0 6,-2 0 0,0 3 0,-3 2-3,0 0 9,-11 7 0,5 1 4,-1 6 12,-2 4 2,-2 2 3,-2 8 9,-1 5-1,1 6 2,-4 6 4,1 6-2,2 7-5,1 8-13,0 2-7,3-3-8,-3 2-17,2-1-7,5-9-8,3-2-8,3 0-9,5 0-4,6-5-6,6-3-8,3-2-21,7-5-25,9 3-31,4-9-46,4-5-38,-1-7-42,7-3-51,0-6-62,-3-3-65,0-2-159,-4-5-81,-10 0 47,0-6-116,-3 0-145</inkml:trace>
  <inkml:trace contextRef="#ctx0" brushRef="#br0" timeOffset="72009.5705">7418 7272 1580</inkml:trace>
  <inkml:trace contextRef="#ctx0" brushRef="#br0" timeOffset="72289.8187">7418 7275 1454,'4'2'-36,"-4"-2"10,0 0 10,3 2 16,-3 1 16,0-3 14,3 3 6,-3-3 15,0 0 6,0 2 6,0-2 11,0 0 4,0 0 6,0 0-2,0 3 1,0-3-1,0 0-3,0 0-4,0 0-8,0 0-5,-3 2 0,3-2-12,0 0-6,-7 0-4,7 0-5,-3 0-5,3 0 0,0 0-5,0 0-3,-6 0-1,6 0-2,0 0-2,0 0-2,-8 0 0,8 0-1,0 0-2,0 0-3,0 0-8,0 0-3,0 0-4,0 0-6,0 0-2,0 0-2,0 0-4,0 0-2,0 0-2,-3-2-1,3 2-8,0 0-13,0-3-8,0 3-11,0 0-22,0 0-26,0 0-32,0 0-38,0 0-129,0 0-259,0 0-71</inkml:trace>
  <inkml:trace contextRef="#ctx0" brushRef="#br0" timeOffset="73388.1011">7735 7236 1515,'3'6'-13,"-3"-3"25,2 0 17,-2 2 20,0-4 17,0 2 19,6 2 8,-6-5 12,0 3 8,0-1 7,0 1-2,0-1-3,3 1 0,-1-3-6,-2 0 17,14-5-11,0 0-1,5-6-14,8-1-5,6-8-10,10-5-9,12-7-4,5-4-10,22-11-1,2 0-10,-18 9-8,-5 6-9,-5 0-38,-8 3-28,-2 7-41,-2 1-45,-14 2-51,3 6-66,-20 1-133,-4 2-177,-4 6 29,-10-1-30,-1 2-49</inkml:trace>
  <inkml:trace contextRef="#ctx0" brushRef="#br0" timeOffset="78139.1757">11340 4425 1382,'0'0'-157</inkml:trace>
  <inkml:trace contextRef="#ctx0" brushRef="#br0" timeOffset="78474.278">11340 4425 1192,'0'0'12,"0"0"6,0 0 9,7 5 10,-7-5 13,0 0 8,0 0 6,0 0 11,0 0 3,0 0 2,0 0 1,3 2 2,-3-2 2,0 0 8,0 0 1,0 0-2,0 0-5,0 0-4,0 0-6,0 0-5,0 0-10,0 0-6,0 0-4,0 2-7,0-2-1,7 0-4,3-2 2,0 2 1,4 0-6,-2-2-1,6 2-2,-2 0 6,1 2-6,2 0-1,5 1-1,-4 0-6,-2 3-1,4 0 0,-3 2-2,0-1 0,0 1-3,-2 2 2,-2 2-1,0 0 1,-6 0-3,-3 5 4,1-2-3,-3 2 3,0 0 5,-8 4-3,0 1-10,1 0 5,-7 1-7,4-1-9,-8-2-8,4 0-14,-2 1-11,-2-4-16,-5-2-23,4 0-23,-2 0-21,1-6-25,-1 3-20,1-3-40,2-4-34,-5-3-83,5 1-105,1-6-174,-4 1-93</inkml:trace>
  <inkml:trace contextRef="#ctx0" brushRef="#br0" timeOffset="78765.4988">11706 4403 1439,'10'-3'-46,"0"0"25,-2 1 8,1 2 16,-1 0 16,-2 0 27,1 5 10,-1 0 8,-3 4 15,8 2 7,-8-2 4,6 9 1,-2 0 1,1-1-6,-2 3-2,-2 6-1,5-2-9,2 3-10,-5 5-5,4-3-3,-1 3-8,2-2-5,-1 0-1,-1 0-6,2-2-6,-1-2-12,-3-2-17,3-2-25,-3-2-22,-1-3-25,1-1-18,-4-4-10,4 1-19,-4-1-33,-3-2-35,-3-2-83,-1-4-295,-2 0-64</inkml:trace>
  <inkml:trace contextRef="#ctx0" brushRef="#br0" timeOffset="79004.861">11533 4458 1372,'0'-12'-26,"-3"6"21,3-2 21,0 1 9,5-1 17,4-2 18,4 0 8,4 1 5,-1-4 1,4 0-4,1 1 9,1 1-3,8 0-9,-3 0-7,-1 2-4,4 1-8,0 3-12,0 0-18,1-1-24,2 4-20,-3 0-29,4 2-23,-4 0-24,0 2-33,0 0-58,0 1-356,-4 2-52</inkml:trace>
  <inkml:trace contextRef="#ctx0" brushRef="#br0" timeOffset="79301.4069">12448 4422 1427,'0'3'-18,"3"-3"23,4 2 0,-4 1 19,0-3 18,-3 2 14,0-2 1,3 2-1,-3 1 5,0 5 13,0-3 6,0 5-2,0 0 6,-3 5-3,3 2 0,0 2-7,0 5-5,0 3-7,0 3-7,0-2-5,3 7-2,-3-5-8,2 2-2,-2 1-1,0 2-10,5-1-15,-5-6-25,4-1-25,-4 2-23,-4-2-21,8-2-24,-4-2-26,-4-1-18,4-7-38,-7 2-73,7-5-309,-6 0-70</inkml:trace>
  <inkml:trace contextRef="#ctx0" brushRef="#br0" timeOffset="79483.9287">12230 4809 1459,'-3'-14'-27,"3"-1"24,6 2 12,2 0 18,-2 1 25,11 0 18,0-1 6,3-1-3,3 2-11,0-2 0,4 2-11,3-1-4,3 3-7,-1 0-15,3 0-21,-2 4-23,-3-2-22,7 0-32,-3 3-20,-2 0-34,2-1-55,-4 2-326,0-1-12</inkml:trace>
  <inkml:trace contextRef="#ctx0" brushRef="#br0" timeOffset="80010.7537">13025 4458 1349,'0'0'-6,"0"0"-1,0 0 14,-8 8 18,8 1 24,0-2 17,0 3 7,0 3 9,0-1 7,0 4 10,0 4 0,0-3 18,0 3-10,4 3-5,0-4-9,2 1 0,-2-1-6,-1 1-9,6-6-1,2 1-7,-1-5-2,-1 0-3,5-4-4,2-2-5,2 0-9,1-4-5,-2-2 0,0 0-4,3-2 3,-7-2 0,4-2-3,0-4-7,-1-3 4,-2 1-3,-5-7 4,1-2-9,-2 1-3,-2-1 3,-3 1 1,0-1 5,1 7 1,2 0 4,-6 0 2,4 2-10,0 1 0,-4 3-9,3 4-1,-3 3 0,3 3 3,0 4 8,0 4 1,1 4 8,-1 3 14,0 4 6,0 5 5,5 1 9,-5 7 5,0 3-3,4-1-4,-1 5-5,2-3-6,-2 3 0,-1-4-8,6 2-2,-8 1-2,2-5-6,-5-2-5,0-2-4,0-2-1,0-2-3,-5 1-3,2-5-1,-3-1-4,-1-2-8,-7-1-13,5-5-17,-4-4-19,-1 0-21,1-3-19,-4-5-17,4-3-14,-1-2-17,4-2-17,1-6-17,-2 1-23,5-6-32,6 1-26,3-4-19,4 0-39,3-10-99,3-1-111,7-6-6,4 1-37,3-3-52</inkml:trace>
  <inkml:trace contextRef="#ctx0" brushRef="#br0" timeOffset="80223.1846">14105 4316 1514,'20'-6'22,"-7"0"-1,-2 4 4,-5 2 30,1 0 27,-1 2 14,0 4 15,-1 4 7,-2 2 3,0 3 7,-3 5 7,3 4-8,-3 2-6,0 2-11,0 9-8,0-2-6,0 5-14,0-2-7,0-1-10,0 1-12,0-1-27,0-2-35,-3 1-35,0-5-41,0 1-38,-2-6-45,2-3-53,-3 0-119,-1-4-166,-2-4-103,-2 0-107</inkml:trace>
  <inkml:trace contextRef="#ctx0" brushRef="#br0" timeOffset="80389.7372">13792 4640 1648,'12'-8'3,"6"-2"6,1 1 9,1 0 20,4 1 6,3 2-4,3-2-4,0 1-4,3-1-2,-3 3-11,10-2-25,-7 2-38,0 0-42,0 1-43,-2-2-102,-1 0-253,0 2 11</inkml:trace>
  <inkml:trace contextRef="#ctx0" brushRef="#br0" timeOffset="80794.0451">14661 4371 1292,'0'0'10,"0"0"6,0 0 9,0 0 30,14 6 18,-7-4-2,-2-2 4,6 4 0,3-4 7,-5 0 2,8 2-1,-4-2 0,4 3-5,3-3 6,0 0-2,0 3-7,-2-2-9,1-1-6,1 3-5,-3 2-5,-4-2-3,-3 1-3,0 6-7,-3-2-2,-4 1-2,-3 3-5,-3 5-1,-7-2 3,-3 2-10,-1 3 0,-6 3-1,0-1 14,1 2-4,-5 0-7,4-2 1,-4 0-3,4 1-3,0-6 0,8 1-6,-6-3 1,6-3-1,1 3-3,4-4-6,4 1 7,3-2-4,3-3 3,4 1-5,4-1 1,-2-2 1,12-2-3,-2 2 2,8-5 1,6 0-3,0 0-11,8 0-27,2-3-32,0-2-48,7 2-55,-6-1-91,6-1-175,-3 2-61,-1-4-36,1 2-37</inkml:trace>
  <inkml:trace contextRef="#ctx0" brushRef="#br0" timeOffset="81271.199">15613 4328 1343,'0'-3'-19,"3"0"22,-3 1 6,0 2 11,0 0 22,0 0 19,3 8 9,-6-1 12,3 3 11,-3 4 5,6 4 4,-6 5-6,3 2-6,3 2-7,-3 8-8,3-1-8,-1 7-3,2-3-6,0 2-9,-2-1-10,3-1-33,1-1-33,-2-1-32,-1-1-32,3-5-32,-2-5-38,-8-3-58,4-2-411,-4-5-127</inkml:trace>
  <inkml:trace contextRef="#ctx0" brushRef="#br0" timeOffset="81489.6147">15292 4625 1588,'0'-12'-6,"0"3"19,3 0 9,5 1 38,1 3 21,1 0 10,4 0 5,2 3 1,4-3 4,4 2-4,3 1-11,6-1-5,0 1-8,4 0-12,-2-1-24,10-2-22,-2 2-23,-1 2-25,6-2-26,-5 0-30,4 1-24,-1-2-9,1 2-21,-4 0-18,1-2-37,-7 3-369,-1-2-69</inkml:trace>
  <inkml:trace contextRef="#ctx0" brushRef="#br0" timeOffset="82149.8492">16259 4434 1462,'0'0'-24,"0"0"28,3-2 12,-3 2 9,0 0 12,0 0 10,4 5 7,-4-2 12,-4 2 9,4 0 5,-3 3 5,0 0 10,0 4 1,0 2 2,-1 3 2,1 3-3,-1 4-10,1-2-2,-1 3-10,4 0-2,0 2 2,0-2-13,4 1 3,3-2-7,-4 1 2,4 1-10,-1-4-4,4-2-6,1-2 1,-2 1-5,5-4-3,-4-3-1,3-1-4,1-4 0,-2-1-6,6-1-1,-5-5-4,-1-3-2,6-5 5,-9 1 0,4-8-5,1 0-3,0-3 3,-4-8-2,-4 2-4,5-3 2,-6-3-4,3 2 1,-6 4-3,5 1-1,-2 0 0,-2 3 0,0 6 5,-1-2 1,2 1-4,0 3-4,-4 2 3,2 2-1,2 6 11,-4-1-1,0 3 10,11 11-1,-8-2-2,-3 1 11,2 2-3,2 6 5,0 5 6,-2-3 0,2 5-3,-1-3 7,2 1 1,1 2-1,-4-2-5,6-4-2,-2 1-2,0-1-5,4-2-1,-2-5-1,1 0 1,2-2-7,1-5 0,-2 0 0,8-3-6,-6-4 4,3 0-8,0-6 1,0-2 0,-3-7 2,2-1-6,-1-2-2,1-5-3,-4 1-6,-4-7-6,1 7-2,-3-2-2,-1 1-5,0 1-7,-3-2-19,0 4-15,-3-1-18,0 1-16,-1-1-22,-3 3-33,1-2-34,-4 4-34,2 0-37,2 4-42,-3-3-104,-1 2-124,-1 2 25,5 0-23,-4 1-23</inkml:trace>
  <inkml:trace contextRef="#ctx0" brushRef="#br0" timeOffset="82490.972">16256 4255 1375,'-6'2'7,"2"-2"22,1 3 5,-1-3 7,4 0 17,0 0 16,0 0 4,14-5 5,-5 3 1,5-4 4,6 1 1,3 1-6,4-5-8,6 1-8,4-1-7,-1 4-7,2 0-11,1-2-18,1 1-24,-7 4-22,0 0-30,8-1-38,-4 3-35,-1 3-37,0-3-74,2 2-362,-5-2-97</inkml:trace>
  <inkml:trace contextRef="#ctx0" brushRef="#br0" timeOffset="82981.9743">17103 4092 1527,'3'-4'-35,"4"1"22,-4 3 8,0-2 9,5 2 27,-5 2 21,3 1 8,-2 1 17,5 4 8,-1 4 16,1 3 18,1 4 6,1 5 9,-2 3 6,4 5 6,1 1-2,-1 9 1,1 6-3,-1 3-4,-10 4-12,0-1-13,2 4-11,-10 0-6,-1 9-7,-4-2-9,-4 0-11,-2-3-4,-4-2-8,-4 0-1,2-4-11,-5-7-6,3-7-12,-2 0-28,5-3-23,2-9-36,2 0-38,-3-8-44,0 1-50,3-9-47,7-2-40,-3-8-111,6 1-144,0-8 28,1-3-44,6-6-52</inkml:trace>
  <inkml:trace contextRef="#ctx0" brushRef="#br0" timeOffset="83195.1434">17857 4595 1557,'27'5'117,"-8"3"-4,-5 0 13,-1-2 25,1 4 20,-8 0 7,1 3 4,-1-3-8,-3 0-19,1 0-15,0 0-16,-1-2-17,0-1-23,1 0-46,-1 1-63,-6-6-74,3 1-93,-7-3-111,4 0-235,-1-5 25,-6 0-81,0-3-95</inkml:trace>
  <inkml:trace contextRef="#ctx0" brushRef="#br0" timeOffset="84105.0147">7871 8142 2243,'0'-6'159,"4"5"-38,0-2-4,-4-5 17,6 4-2,5-4-6,-2-2-13,4 3-26,4-3-3,4-6-1,1 4-6,5-8-1,3 1-5,0-1-10,7-6-4,0 4-13,-4 0 0,1 4-10,-1-2-18,0 2-32,0 2-30,1-4-49,-8 4-50,-2 3-62,3-1-66,-11 2-179,1-2-94,-11 4 71,1 0-78,-4-2-54</inkml:trace>
  <inkml:trace contextRef="#ctx0" brushRef="#br0" timeOffset="85282.7341">18603 4227 760,'-10'6'132,"0"2"-23,-3 4-20,-4 2 7,-3 9 3,-1 3-2,-4 5-10,-1 5-4,-2 1-4,-1 10-1,2 6-5,-3-1-9,7 4-4,6-7-6,2 1-5,7 3-7,5 0-4,3-4-11,6 1-26,7-3-9,4-1-19,3-4-17,3-5-20,4 0-15,3-8-14,-3-7-13,-1-1-20,1-5-61,-1-3-284,-2-5 23</inkml:trace>
  <inkml:trace contextRef="#ctx0" brushRef="#br0" timeOffset="85614.2542">18641 4608 1228,'3'-13'-12,"0"5"17,3 1 14,-2-1 8,2 1 10,2-1 11,-5 1 7,4 2 3,-1-2 0,0-2 5,5 5 2,-1-4 2,-1 3-1,5 2-3,2 1 3,2 0-6,-6 2 0,9 2-5,-5 0-5,1 4-2,4 0-2,-5 6-5,4-3-1,-7 4 2,1-1-6,-5 5-4,5 1 0,-7 5-4,-4-3-2,0 5-2,-6-3-6,0 3-12,-4 0-15,-7 3-19,2-3-20,-2 0-21,-2 0-29,-5-5-23,4 2-21,-2-7-39,2 0-97,-3-4-261,3-2-41</inkml:trace>
  <inkml:trace contextRef="#ctx0" brushRef="#br0" timeOffset="85875.5542">19000 4417 1412,'8'-3'-18,"-2"1"17,-3 4 7,4-2 27,-4 6 16,0 1 15,0 3 11,2-1 9,-2 8 5,-3 5 7,3 0 4,0 6-2,4 7-10,-4 3-8,3-1-5,2 3-10,-2 0-6,-2 1-6,2-2-14,1-2-21,3-2-30,0 1-25,-4-4-38,5-2-45,-1-1-36,-1-6-57,2-4-115,-5 1-224,1-8-55</inkml:trace>
  <inkml:trace contextRef="#ctx0" brushRef="#br0" timeOffset="86405.0267">18707 4313 1367,'4'-3'-75,"-4"3"50,3-2 16,3-2 9,1 2 26,3 0 12,3-3 15,1 2 4,2-2 0,8 0 3,0 0-1,2-2-6,0 1-7,4 2-8,0 1-27,0 1-27,3-3-31,-3 2-37,5 3-35,-5-2-88,0 2-230,0-3 55</inkml:trace>
  <inkml:trace contextRef="#ctx0" brushRef="#br0" timeOffset="86659.345">19504 4300 1186,'2'2'10,"3"-2"8,-2 2 10,4 2 23,-3 1 12,2-1 4,-3 4 12,4 2 14,-7 2 8,5 8-3,0 1-3,1 3-4,-2 4-9,-1 4-7,4 5-7,-7 1-8,3-1-10,-3 4-23,0-1-27,-3 0-25,3 0-25,-4-3-27,4-2-29,-3 1-28,3-7-34,-9-3-63,5-4-297,-6-2-31</inkml:trace>
  <inkml:trace contextRef="#ctx0" brushRef="#br0" timeOffset="86826.9037">19191 4695 1307,'10'-20'-11,"3"2"9,4 3 18,6 3 15,1-1 20,9 0 9,0 4 0,7-2-5,0 2-4,3 1-4,4 1-11,0 0-19,-4-1-22,4 4-28,-1-2-35,-2 4-31,-1-4-60,-6 0-302,0 2 32</inkml:trace>
  <inkml:trace contextRef="#ctx0" brushRef="#br0" timeOffset="87325.9694">20271 4357 1185,'0'-2'-7,"0"-3"8,0 2 10,0 3 11,0 0 19,0 0 16,-6 12 10,2-1 12,4 2 8,0-1 13,-3 5 4,3 1 7,0-2-2,3 8-1,1-2-6,-1 1-8,3 3-5,2-5-5,5-1-1,-4 0-3,5-2-2,2-3-5,5-3-5,-1-4-3,-1-1-7,-3-4-3,9-6-6,-6 0-2,2-1-4,-1-6-5,-1-3 2,2-2-2,-6 0 2,0-5-9,-2-2 2,-3 0 2,0 1 3,-4 1-4,0 3 4,2 0-1,-1 4 3,-4-3-2,0 4-5,4 2-2,-7 3 0,3 2 1,-3 2-3,0 3-10,0 0 1,-3 17 4,3-6 2,0 6 3,0 4 9,0 1 3,3 8 10,-3 2 7,4 8-2,-1-2-3,0 2 5,4 0-7,-4 1 6,1 0-6,-1-1-4,0 0-2,-3-5-3,-3 5 0,3-5-7,-7-2-1,1-3-3,-1-3 0,-3-2-11,0-5-18,-3 1-13,-4-7-18,4 1-17,-4-5-10,4-5-21,-2-5-13,3 0-16,-2-7-12,5-3-18,-1 0-20,5-5-23,5-3-27,5-4-37,5-3-56,-1-5-122,8 0-130,2-10 47,9 2-11,-2-2-18</inkml:trace>
  <inkml:trace contextRef="#ctx0" brushRef="#br0" timeOffset="87535.0318">21298 4282 1457,'16'-2'32,"-2"2"11,-4 0 29,1 4 28,-2 4 21,-2 4 15,0 1 12,0 7 1,-4 2 2,-1 4-5,2 1-9,-4 6-16,0 2-12,4 2-16,-2 1-4,-2-1-19,4 1-24,-1-3-31,5 0-38,-8-1-26,3-5-39,-3-2-39,0 3-42,2-5-28,-2-3-34,-2-5-103,-1 1-140,-5-4-51,1-5-29</inkml:trace>
  <inkml:trace contextRef="#ctx0" brushRef="#br0" timeOffset="87687.6248">21028 4620 1440,'11'-10'12,"-2"0"9,12 2 20,-8-2 17,7 3 11,6 2-3,11-3-4,0 3-2,2-2-8,-2-1-10,4 4-26,-6-1-39,-1-1-41,2 6-46,-2-6-65,3 5-358,-3-4-37</inkml:trace>
  <inkml:trace contextRef="#ctx0" brushRef="#br0" timeOffset="88053.8687">21972 4425 1314,'0'-3'-18,"0"3"29,0 0 12,0 0 7,0 0 14,10 0 21,-6 0 12,2 3 5,4-3 1,-4 0 6,8 2 2,2-2-1,1 0 0,4 0-3,-2 0-2,1 0-9,1 3-7,-5-3-8,1 2-4,-1 3-6,-5 0-2,2-1 1,-10 8-3,0 0-6,-6 0-2,0 3-5,-4 0 0,-2 6-6,-5 3-1,1-1-5,-11 5 1,4-4-4,-4 3-3,5 2-1,-1-5-3,-4-2-4,8 2-3,2-4-3,1-3-4,3 3 2,0-2-2,10-6 3,0 0-1,0 1-1,3-1 0,8-2 2,-2 0-3,8 1-3,6-2-13,1-1-24,-1-3-26,4-3-29,0 1-26,6-1-26,0-2-25,4-2-33,-7-6-83,13 1-339,-9-2-127</inkml:trace>
  <inkml:trace contextRef="#ctx0" brushRef="#br0" timeOffset="88255.3295">22699 4427 1635,'0'-10'6,"0"3"9,0 2 3,0 3 19,0 2 21,0 0 9,6 11 4,2 0 7,-8 4 4,3-1-7,0 7 2,0-1-7,4 6-10,-7 3-9,0 5-2,0-2-16,0 2-24,0 1-39,-7 0-39,4-1-43,0 2-41,0-6-52,-5-5-105,2-3-239,-4 1-50</inkml:trace>
  <inkml:trace contextRef="#ctx0" brushRef="#br0" timeOffset="88872.0031">22499 4707 1503,'27'-16'20,"-1"-4"11,4 8 27,0 3 8,0-1-1,-3 0 3,3 2-1,0 2 0,6-2-7,2 0-8,-8 3-5,3 0-11,0-3-20,-6 3-8,0 0-14,-1 0-3,-3 0-5,4 0-1,-7 1-3,0-2 3,-3 4 6,0-2 0,-4-2 0,0 0-1,-6 4 9,3-4 5,3 5 8,-6 1 3,0-3-1,-4 1 3,0 4 4,-1 1 8,-2 2-1,0-1 3,-2 8 2,-1 0 5,3 0 2,-3 3 0,-7 1 8,6 8 3,-4-4 3,6 2-2,-4-1-1,6 1-2,0 0 1,-7-3-5,7 1 3,0-4-5,7-1 0,-7 0-3,6-6 0,4-1-7,-6 1-3,6-6-5,-2-3 1,3 0-4,0-3-4,2-6-2,-3 0 6,3-4-10,-3-4 4,4-1-4,-8-2 1,4 2-4,-3 1 4,0 5 5,-1-1-3,1 0-3,-4 4 0,4 1 1,-3 3-1,-2 5 3,-2 0 7,0 0-5,0 14 6,0-6 14,-2 8-2,2-1 12,-4 0 14,8 2 3,-4-1 4,0 1 1,2 0 6,2-2-16,6 3 4,-7-1-7,8-6-3,5 1-6,0-5 6,1-2-5,10-2-5,-11-6-7,12 1-1,-6-3-4,2-8-4,6-2 0,-4-6-9,-5 0-19,2-1-27,-6-4-21,-4 1-25,-3-2-12,0 4-30,-7-4-32,4 5-35,-7-2-52,0 4-46,-7 1-108,4 1-169,0-4 33,-4 2-84,1 2-108</inkml:trace>
  <inkml:trace contextRef="#ctx0" brushRef="#br0" timeOffset="89087.4155">24047 4221 1733,'33'12'45,"-3"-3"25,-3 4 38,3 4 20,-8 1 19,2 2-4,3 5-2,-7 2-2,5 6 4,-5 4-17,5 6-16,-12 2-14,-6 0-8,-4 7-10,-6 1-21,-4-1-28,-13 8-37,-3-4-51,-7 1-51,-10-2-60,-5-5-107,-11 13-212,-7-5-10,-13 0-103,-14-5-101</inkml:trace>
  <inkml:trace contextRef="#ctx0" brushRef="#br0" timeOffset="90124.1515">10510 6247 1480,'0'5'-42,"0"-3"31,0 4 9,0 0 15,-3 1 21,-1-2 18,4-1 11,-4 1 8,4 0 5,0-2 4,0 2 2,0-3 4,-3 0 1,3 1-1,0-3 3,0 0 0,0 0 0,0 0 1,0 0-5,7-5-7,-3 3-1,1-3-4,0 0-3,-2-6-1,0 5-3,0-1-7,-3-1-1,3-1-8,-3 2-3,0 2-8,4 0-2,-4 0-10,0 0-17,0 3-24,-4-3-26,4 0-31,-3 2-51,0 3-47,3 0-41,-6 0-100,6 0-151,-7 3-206,4-1-162</inkml:trace>
  <inkml:trace contextRef="#ctx0" brushRef="#br0" timeOffset="90449.6066">11413 5885 1866,'24'-15'6,"-4"2"5,-4 3 22,-2 5 20,-4-2 20,-4 1 10,2 5 9,-5-2 6,0 1 15,-3 2 9,-3 6 3,-8 5-5,-2 3 6,-4 4 6,1 10-4,-8 4 6,-2 6 4,-1 14 0,0 5-8,1 4-4,-4 24-6,0-1-9,7-9-10,6-7-9,4 2-10,6-2-10,4-1-6,6-13-8,0 2-16,10-6-11,1-6-21,6-1-23,3-5-33,7-5-29,0-4-38,-3-8-52,0-4-63,3-5-72,-7-1-96,-3-6-189,-6-3 19,-5-4-164,-2-3-221</inkml:trace>
  <inkml:trace contextRef="#ctx0" brushRef="#br0" timeOffset="91284.3744">7314 8930 1884,'5'2'-24,"-5"-2"29,0 3 8,0-3 20,0 0 21,0 2 13,0-2 6,0 0 9,6 3 15,1-6 14,-1 1 2,11-1-1,-1-2-8,5-4-12,5-2-11,8-2-5,-1-1-10,3-1-10,1-3-30,7-1-38,-4-7-59,3 4-63,4-1-71,-9 1-145,7-3-167,-12 0-106,0-5-122</inkml:trace>
  <inkml:trace contextRef="#ctx0" brushRef="#br0" timeOffset="92064.335">11930 6270 1635,'4'-9'-25,"-1"2"29,1 0 5,-1 0 3,3-1 16,-2 3 16,-1-2 5,4 2 1,-4 0-2,4-1 8,3 2 5,0 2 1,0-1 2,3 0 2,4 3 0,-1-1-2,-2 1-4,6 0-8,-4 0-5,5 0-3,-5 4-3,1-1-3,2 2-1,2 2-1,-4 0-2,-1 5 2,-2 1 1,-4 3-6,-1-1 3,-1 2-7,-5 2-1,-3-4-2,0 3-2,-7 2-11,0 2-13,1-4-15,-7 3-20,-1-2-20,-2-2-23,-5 1-33,4 0-39,-2-6-62,-1 1-115,-1-1-327,2-4-153</inkml:trace>
  <inkml:trace contextRef="#ctx0" brushRef="#br0" timeOffset="92414.4001">12334 6027 1727,'13'-5'-39,"-6"-2"14,3 4 16,-3-2 14,2 2 14,-5 3 7,3 0 15,-4 0 16,1 3 6,2-1-2,-6 4 5,6-1 5,-2 2-1,-4 1-2,4 2 5,-1 2 2,0-2 1,1 2 4,-1 4 1,0-1-3,2 4 6,4 4 3,-6 2-9,4 1-10,-1 3-7,-1 5-4,4 0-1,-3 1-5,4-3-6,0 3-4,-4-2-7,5-1-2,-1-1-5,3 0 4,0-2-9,0-2-7,4-3-21,-4-4-31,1-1-32,2-2-40,5-5-43,-2 3-52,0-8-114,6-2-184,-9 1-6,1-5-19,0-1-30</inkml:trace>
  <inkml:trace contextRef="#ctx0" brushRef="#br0" timeOffset="92735.5459">13291 6020 1291,'14'-5'-35,"-5"-1"41,5 1 11,-4 1 10,0 1 16,-4 1 11,2-3 5,-2 5 17,-3 2 20,0 1 10,1 4 5,-1 0 3,0 6-1,-3 0-3,3 6 0,2 4-10,-5 2-6,0 2 2,3 6-8,-3 3-9,3-2-12,0 4-11,-3 1-17,2 0-21,-2-3-32,5 0-33,-5-2-34,6-2-35,-6-1-42,3-6-41,-3-2-103,5-1-136,-10-5-100,2-4-40</inkml:trace>
  <inkml:trace contextRef="#ctx0" brushRef="#br0" timeOffset="92907.0809">13035 6384 1463,'6'-14'39,"8"4"-7,2-2 19,4 5 11,3-5 9,11 0 3,3 2-4,2 3-6,5-6-8,2 5-3,2 2-16,-2-1-25,4-1-29,-7 2-30,1 1-37,-4 0-49,-7 0-82,0 2-325,-3-2-44</inkml:trace>
  <inkml:trace contextRef="#ctx0" brushRef="#br0" timeOffset="93392.2447">14132 6067 1458,'6'-2'-9,"-3"2"13,0 2 22,5 1 30,-5 2 25,4-1 13,-4 9 17,0-1 13,0 9 3,5-1 4,-5 2-7,0 3-7,0-2-11,4 2-4,-1 1-12,2-2-6,-2-2-8,4-1-4,-4-1-15,5-1 2,-1-4-8,3-3-4,0-1-5,4-1 4,0-5-5,-1-2-5,1-3-3,3-3 0,-4 1-2,5-10-6,-5 3-6,3-6 1,-4 0 2,-2-3 2,-3-1-5,4 1 13,-8-2-1,1 2 0,-4 5-4,-1-4 1,3 5 0,-5 0 1,0-1 0,-5 4 4,3-2-8,-1 2 4,-4 3-9,4 3-3,-4 3 2,4 5-1,-1 2 7,1 5 7,3 5 12,3 2 5,1 8 4,3 7 18,-4 4 5,7-1 0,-5 10-4,10 1 0,-5 2-6,0-4-5,-3 2-6,-4-4-6,0-2-6,-3-2-3,0-3-12,-6 1-24,-6-6-35,2-1-39,-5-2-29,0-4-27,-7-2-27,2-6-34,0-5-42,-7-1-39,4-6-36,-4-3-85,1-7-146,-8-5-10,1-7-120,-4-8-161</inkml:trace>
  <inkml:trace contextRef="#ctx0" brushRef="#br0" timeOffset="93553.8117">14108 5982 1814,'36'-16'-5,"2"-3"9,-5 6 10,0 1 15,1 5 4,-8-1-3,5 4-4,-1-1-4,-4 2-18,1 3-27,-1 0-28,1 0-22,3 3-33,-3 2-48,3-4-116,0 5-170,-5-1 50</inkml:trace>
  <inkml:trace contextRef="#ctx0" brushRef="#br0" timeOffset="93746.2978">15192 6079 1170,'10'16'24,"0"-1"8,-10 4 12,4-1 17,-4 2 27,0 4 11,-4 2 12,4 4 5,0 8 4,-4-1-7,1 3-8,3 0-10,0 0-11,-3 1-6,3-4-7,0 3-14,-3-5-21,6-1-36,-3-3-41,0-1-43,0-3-48,3-2-51,-6-5-94,0 1-331,-4-1-107</inkml:trace>
  <inkml:trace contextRef="#ctx0" brushRef="#br0" timeOffset="93932.7987">14865 6472 1647,'0'-10'35,"0"2"6,11 4-2,2-4 21,3 3 5,4 5 0,4-2-6,3-1-6,3 0-4,-4 2-5,8 1-4,-1 0-10,0 0-19,4-3-29,-1 3-43,2 0-47,-5-2-64,0-1-157,0-1-198,1-1-32</inkml:trace>
  <inkml:trace contextRef="#ctx0" brushRef="#br0" timeOffset="94318.7691">15806 6278 1442,'3'0'22,"-3"0"11,6-3 7,5 3 27,-1 0 18,-1-2 1,8 2 8,1-3 2,-2 0 1,4 2-4,-1-4-6,2 4-6,-4 1-5,2 0-15,-2-2 0,-1 4 3,-2-1-4,-1 4-4,-2 2 0,-5 2-3,4 4-4,-7 1-4,0 1-1,-6 9-6,0-2-4,-3 3-3,-4 3-1,-4-1-5,-2 2 1,-4 2-3,-1-1-10,2 0 3,-2-3-1,1 3 0,1-4-4,2-4-4,4-5-2,-1 2-6,4-2 4,4-3-1,2-2-4,4 1 1,4-6 0,5 4 2,1-4-2,4 1 3,2-4-2,4 2 1,7-1-2,0-3 0,0 1-9,3-3-17,0 0-22,-4-3-19,4 1-29,-3-3-20,-4-1-27,4 2-45,-7-4-80,0-1-139,-3-2-225,-8 1-130</inkml:trace>
  <inkml:trace contextRef="#ctx0" brushRef="#br0" timeOffset="94495.2954">15691 6048 1683,'8'-3'-23,"2"-1"11,7-1 22,6 2 23,10-1 9,-3 2-1,7-1 1,6-1-9,0 1 1,1 1-28,-1-1-43,-2 3-57,-1-3-89,-7 3-353,0-2-39</inkml:trace>
  <inkml:trace contextRef="#ctx0" brushRef="#br0" timeOffset="94902.1644">17003 6309 1444,'-4'-5'10,"4"-2"19,0 2 6,0 3 13,-3-3 11,3 2-1,-3-1-6,3 4-1,0 0 3,-7 7-1,4 5 8,0 3-1,3 8 5,0 2-1,0 5-8,3 8-4,0 4-4,0 8-9,4 0-14,0 0-32,-3 2-33,-1-1-35,0-2-34,0-4-26,1-4-33,-4-4-56,0 1-322,-4-9-49</inkml:trace>
  <inkml:trace contextRef="#ctx0" brushRef="#br0" timeOffset="95543.4452">16589 6704 1485,'6'-14'9,"4"-1"6,8 5 9,2-1 21,2 5 20,13-6 1,5 5-8,3 0-3,4 2-6,-1 0-4,4 0-5,4 0-7,3 3-11,-5-1-21,2-2-21,-4 5-25,1-2-16,-5-1-11,-3 1-15,-6-1-2,-4-1-5,1 1-3,-8-5-1,4 2-5,-6-1-7,-1 0 4,-6-3 12,-1-2 37,-2 2 39,-2-1 25,-5 5 13,6-2 22,-6 1 9,0 1 4,0 1 7,-3 3 12,-4-1 8,0 3 6,0 10-3,0-2 4,-4 5 0,0-1 5,1 7 5,-4 4 3,4 3-1,-3-2 2,6 7 4,-3-4-4,3 3-6,0 0-6,0 0-7,0-3-6,3-1-6,-1-2-6,5 1-5,0-4-7,0-4 1,0-3-6,2-3-3,1-4-9,1-5 2,1 1-7,-1-6-3,2-1 0,-3-7-6,4-3-2,-4-6-1,3-6 0,0-1-3,-3-5-3,-3-1-1,3 4 9,-3 3 7,-4 6 0,3-2 6,-3 7-5,2-1 4,-2 4-11,0 2 1,-3 3-6,0 7 0,0 0 3,-3 12-2,0-2 6,3 4-2,0 4 11,0 3 8,0 1-2,6 4 15,1-2 4,-1-1 4,5 2-6,-2-5 3,1 2-5,7-5-8,-1-1 2,2-4-7,-2-4 1,4-3-8,0-5-2,0-3-2,0-2-18,-3-4-15,3-8-15,-7 3-21,4-6-24,-7 0-33,0-10-35,-10 3-37,0-3-40,-3-6-43,-4 2-70,-7-1-155,-2-1-87,-14-1 54,3 2-49,-9 2-58</inkml:trace>
  <inkml:trace contextRef="#ctx0" brushRef="#br0" timeOffset="95705.0134">17328 6174 1434,'0'0'46,"19"0"10,-8 0 15,11 0 22,1 3 5,11-3-11,-4 2-1,9-2-8,-2 0-9,4 0-7,4 0-17,0-2-26,0 2-34,-4-3-22,-4 3-42,-1-2-41,1 0-57,-4-1-127,-3 3-211,0-5-18</inkml:trace>
  <inkml:trace contextRef="#ctx0" brushRef="#br0" timeOffset="95946.9771">18407 6084 1401,'15'6'12,"3"-1"24,0 4 35,1 4 47,8 7 29,-4 5 17,3 8 34,4 1 17,-2 10 12,-2 5 2,-3 6-12,-6 3-11,-7-3-22,-7-3-15,-3 6-18,-3-5-15,-7-2-22,-4 2-31,-2-7-37,-4 0-34,4-5-33,-4-4-35,-1-4-35,4-6-37,1-3-48,-4-3-59,7-6-59,-4-3-152,7-6-99,0-4 40,4-2-53,3-8-59</inkml:trace>
  <inkml:trace contextRef="#ctx0" brushRef="#br0" timeOffset="96079.6467">19221 6300 1556,'37'-10'91,"-14"-1"-8,0 7-7,-3 2-2,-7-1-9,1 6-8,-9-3-26,3 2-59,-5 5-90,-9-2-167,-4 3-260,-11-1-48</inkml:trace>
  <inkml:trace contextRef="#ctx0" brushRef="#br0" timeOffset="96854.7692">7488 9807 1549,'-6'3'50,"-1"0"25,4 2 11,-4-4 10,3-1 13,1 3 4,0-3 4,3 0 9,10-3 6,0-1-3,3-4-3,11-1-11,6-9-9,3-2-7,10-2-17,7-4-5,10-1-16,-3-2-32,3 0-48,-4 2-55,-9 5-69,0 1-86,-10 4-206,-4 2-77,-13 2-123,-3 1-131</inkml:trace>
  <inkml:trace contextRef="#ctx0" brushRef="#br0" timeOffset="98709.9164">19828 5997 1579,'3'-7'-59,"-3"4"39,3-2 8,1 2 16,-4 3 16,0 0 24,-4 13 16,-2-3 15,-1 5 14,-6 9 13,3 2 5,-4 9 0,1 8-3,-4 3-2,1 0-9,2 4-4,-2 8-11,5-6-7,5 3-9,6-3-13,0 4-11,6-7-13,8 2-10,6-3-15,3-6-24,7-2-29,7 2-34,0-13-31,6 2-35,0-6-36,1-6-96,-4-5-366,3-4-147</inkml:trace>
  <inkml:trace contextRef="#ctx0" brushRef="#br0" timeOffset="99442.4077">20058 6242 1604,'3'-2'-77,"0"-1"53,1 0 6,3 1 9,-1-3 18,1 3 15,-1-3 7,5 0 3,-5 2 2,4-2 10,4 2 1,-5-1 1,5 2 7,2-1 3,-3 0-2,8 2 6,-4 1 0,2 1 5,-2 2 0,4 2 7,1 2 0,-6 1-3,6 2-3,-6 2 0,4 5-8,-8 2-7,6 0 0,-8 1-9,3 1-4,-6 0-4,0 4-3,-4-2-3,-3 3-3,-3-2-8,-4 1-19,-3-2-16,0 2-19,-6-1-23,-1 0-23,4-5-13,-4-2-30,-1-2-29,1 1-25,1-6-50,0-6-439,2 2-163</inkml:trace>
  <inkml:trace contextRef="#ctx0" brushRef="#br0" timeOffset="99705.7022">20458 6135 1638,'17'-6'-49,"-8"2"27,5 2 11,-4-4-2,0 5 28,-3 1 27,3 0 13,-7 4 6,3 1 12,-2 5 13,-2 0 3,-2 4 6,5 10 4,-2 0 0,0 3-10,1 6-10,-1 2-7,3-1-5,0 2-5,2 2-8,2-1-17,0 1-18,0-6-26,3 3-24,1-2-22,-1-3-31,0-3-33,4-2-32,0-5-33,-1-3-66,5-4-387,-5-2-131</inkml:trace>
  <inkml:trace contextRef="#ctx0" brushRef="#br0" timeOffset="99950.0497">21095 6082 1715,'10'-7'-8,"-3"-1"6,-1 1 7,1 1 25,0 5 8,-1 1 17,1 1 14,-1 5 13,1 1 5,-3 5 0,-1 4-5,4 6-9,-7 3-6,3 3-7,-3 6-3,3 2-5,0 2-9,-3 1-5,4-2-17,-4 4-21,0-7-20,3 2-27,1-1-24,-1-6-30,4 0-34,-7-5-29,0-4-71,0 0-404,-7-6-136</inkml:trace>
  <inkml:trace contextRef="#ctx0" brushRef="#br0" timeOffset="100133.0667">20875 6341 1670,'3'-14'-14,"3"2"10,8 1 15,2 2 21,5 1 17,6 0-2,-1 4 0,4-4-5,10 1-3,-7 5-5,14-7-4,-4 5-15,5-4-22,-2 5-24,-2-2-34,-1 1-29,4 1-31,-4-4-66,0 2-314,-3-2-11</inkml:trace>
  <inkml:trace contextRef="#ctx0" brushRef="#br0" timeOffset="100581.6433">21848 6027 1240,'0'-7'-35,"0"2"46,4-1 5,-4 1 2,-4 5 17,4 0 25,0 0 16,0 0 3,-3 13 8,3-3 10,0 4 8,0-2 4,0 5 0,0 0 2,0 6 0,7-1-2,-4 0-10,1 3-7,6-1-4,-4 0-11,8-4-4,-4-1-10,6-3-3,1 2 2,0-6-10,6-2-5,-3 1-6,4-8-1,6 3-4,-11-6-5,5-1 0,2-5 4,-2-2-7,3-2 7,-11-3 5,11 1 0,-13-2 0,2-4 2,-8-2 0,4 2 1,-2-1 9,-10 2 7,0 1 2,3 3 2,-3 1-7,0-1-2,0 4-9,-3 2 2,3 2-5,-10 4-7,7 1-1,0 7 6,-3 1-10,4 2-5,-1 5 2,0 5 2,3 2 0,0 6 1,0 1-3,-7 7 0,4 3-5,0-1-2,-6 2-3,7 0-7,-4-3-13,6 1-16,-10-3-13,4 0-14,-5-5-25,1-2-9,4-6-25,-8-2-25,4-3-28,-4-4-32,-2-1-26,2-6-30,5-6-40,-4-3-106,-4-4-119,-4-7-160,2-7-165</inkml:trace>
  <inkml:trace contextRef="#ctx0" brushRef="#br0" timeOffset="100746.762">21775 5937 1714,'13'-15'-22,"1"0"26,6 6 14,0 2 15,0 1 16,7-2 0,-1 5-4,4 1-5,3 0-6,5-1-4,-2 3-2,4 0-14,4-2-25,-1 2-29,-7 2-17,5-2-24,2 3-21,0-1-16,-9-2-31,-2 2-75,6 1-203,-8-1 64</inkml:trace>
  <inkml:trace contextRef="#ctx0" brushRef="#br0" timeOffset="100922.9054">22729 5917 1172,'0'5'26,"3"2"8,0 6 10,-3-1 17,8 4 7,-8 1 9,0 8 4,0-1 5,0 5 2,0 1-9,0 7-3,0-2-7,0 2-8,0 1-3,3-1-7,0-1-8,-3 2-14,3-7-29,1-4-28,-4 2-30,0-4-38,3-4-39,-6-3-98,-4-2-330,4-4-63</inkml:trace>
  <inkml:trace contextRef="#ctx0" brushRef="#br0" timeOffset="101099.4233">22462 6200 1396,'0'-9'1,"4"1"4,8 2 14,2 1 27,2 0 9,2 5 3,1 0 0,5 0-5,3 0-5,-4 0-3,7 0-6,0 0-13,4 0-32,-12 3-41,8-1-38,0-2-44,-3 2-86,3-2-250,-6 0 27</inkml:trace>
  <inkml:trace contextRef="#ctx0" brushRef="#br0" timeOffset="101486.3891">23179 6062 1211,'0'-2'19,"0"-1"9,0 3 7,10-3 23,-7 3 22,1 0 11,6 0 5,0 0 6,7 0 2,-1 0-1,4 0-4,4 0-2,-6 0-7,7 0-5,-5 0-6,4 3-7,-8-3-4,4 3-10,-7-1 0,0 3 2,1 0-5,-11 2-3,0 4-4,-3-2-7,-6 8-2,-1-4 0,-2 3-9,-5 4-2,-2-2 0,2 3-3,-2 0-2,-5-1-4,3 1-3,6-2-1,-1-2-2,3 1-1,0-3 0,0 3-3,3-6 0,4 2-3,3 2 3,0-3-3,3-1-1,4 0 4,3-2-5,0 0-1,6 3 4,3-4-4,6 0 1,-5-2-5,4-2-16,6 3-22,-11-7-21,8-1-20,-1 0-30,-2-1-38,0-2-32,2-2-42,-6-5-122,0-1-134,0-1-61,-13-3-41</inkml:trace>
  <inkml:trace contextRef="#ctx0" brushRef="#br0" timeOffset="101661.9188">23222 5915 1442,'-3'-3'-1,"3"3"7,0-2 16,14 2 22,-1 0 9,-3 0-5,10 0-5,13 0-2,-1 0-1,7 0-5,-3-3-8,4 0-14,4 3-31,-11 0-41,6 0-41,-2-1-64,0-2-122,-7 1-118,0-1 86</inkml:trace>
  <inkml:trace contextRef="#ctx0" brushRef="#br0" timeOffset="101845.4277">24050 5886 1113,'6'6'36,"1"2"0,-4-1 4,0 1 22,5 4 8,-8 3 1,0 3 6,3 1 5,-3 6 4,3 4 12,0 0-2,4 8-14,-1 1-3,2-1-12,5 1-5,-10 2-6,3-2-9,2-4-34,-5 4-33,0-5-32,-3-3-36,7-1-36,-7-6-76,-7-2-409,7-4-107</inkml:trace>
  <inkml:trace contextRef="#ctx0" brushRef="#br0" timeOffset="102035.7601">23856 6261 1498,'7'-7'-9,"6"0"8,4 0 9,3 1 29,-3 4 13,6-3 5,3 3 1,4-1-3,0 1-2,8-1-9,-8 1-2,3 2-6,0 0-14,4 0-16,-4 0-32,-1 0-28,6 0-34,-8 0-27,-8 0-60,6-3-323,-5 3-6</inkml:trace>
  <inkml:trace contextRef="#ctx0" brushRef="#br0" timeOffset="102153.4447">24616 6129 1207</inkml:trace>
  <inkml:trace contextRef="#ctx0" brushRef="#br0" timeOffset="102518.0065">24624 6128 1214,'0'0'18,"-8"9"6,5-4 8,3 3 16,-3-1 6,3 6 5,-7 0 7,4 2 15,0 4 3,3 1 9,0-3 3,-7 8 0,7-2-5,0-1-7,0 2-3,7-5-4,-7 1-10,0-5-7,3 3-4,0-3-7,4-3-5,-1-2-3,5-5-3,-5 3-3,1-6-3,7-2-2,-8-2-3,4-3-6,4-3-2,-8-2-1,4-5-1,-4-1-1,5-5-5,2 1 2,-10-2-2,0 2 7,5 2 3,-5 3 4,0 0-1,4 3-5,-4-1 1,-3 5 0,0 1 5,0 4 4,0 1 9,0 2-5,0 0 17,0 14 2,0-2 14,0 1 3,0 0 12,-3 2 1,3 0 2,3 4-2,-3-6-2,3 3 0,0-2-10,5 1-3,-2-3-1,4 2-5,4-7-3,2 1-3,1-3-8,2-3-4,2-2-2,-4-2-3,9-3-20,-9-6-4,0 2-2,2-7-2,-5-1-17,-1-3-15,-3-2-19,-3-1-30,3-4-11,-10 2-18,0-3-20,-3 1-32,-8 3-23,8-5-28,-7 7-48,0-7-84,3 5-156,-3 2-29,4-1-137,-4 3-153</inkml:trace>
  <inkml:trace contextRef="#ctx0" brushRef="#br0" timeOffset="102696.5292">25047 5837 1774,'16'3'6,"5"2"14,-5 2 31,7 3 36,1 2 26,3 6 12,-4 5 4,6-1 21,-2 2 4,-1 10-15,2-2-8,-8 6-17,-4-1-3,-5 8-9,-5-6-16,1 9-24,-7 3-42,-10-1-46,-10 7-43,-4 3-55,2 0-72,-35 10-106,0 1-228,-13-4 46,-10-4-75,-20-4-61</inkml:trace>
  <inkml:trace contextRef="#ctx0" brushRef="#br0" timeOffset="103468.473">10493 8078 1503,'10'-3'9,"-1"3"8,-1 0 1,-5 0 10,3 3 16,-2 0 11,-4-3 5,0 4 6,0 4 2,0-4 2,0 1-1,-4 3 1,4-1 0,-6 0-2,6-1-4,-6 0-3,6 0-3,-5 2-5,3-2-5,-1-2-1,-1 1-5,0 0 2,4-3-2,-3 1 3,3-1-6,0-2-6,0 0-4,0 0-9,7-9-13,-3 3-15,-1 0-22,4-6-27,-1 3-42,4-2-43,-1 2-51,2-6-108,-1 2-173,-1-5-51,5 4-29</inkml:trace>
  <inkml:trace contextRef="#ctx0" brushRef="#br0" timeOffset="104620.3817">7409 10815 1334,'3'-3'-22,"-3"1"59,0 2 6,0 0-3,0 0 7,0 0 17,0 0 20,-17 2 10,7 1 15,-4-3 15,1 2 5,-1 0 3,2 3-3,-1-5 5,2 6-8,-2-6-5,7 2-11,-5-2-18,5 3-2,6-3-13,3-8-2,3 3-9,8-2-7,10-6-7,9-1-10,10-5-10,10-3-12,11-7-21,29-9-21,0 1-39,0-4-53,-13 7-62,-12 3-133,-2-1-241,-3-4 39,-3 4-66,-3-5-78</inkml:trace>
  <inkml:trace contextRef="#ctx0" brushRef="#br0" timeOffset="106553.7655">12290 8170 1594</inkml:trace>
  <inkml:trace contextRef="#ctx0" brushRef="#br0" timeOffset="107908.7168">14008 8037 1646</inkml:trace>
  <inkml:trace contextRef="#ctx0" brushRef="#br0" timeOffset="158411.8439">14198 2355 230,'-3'8'74,"0"-1"-10,-1-2-14,-2 5 5,3-1-4,-5 2-2,5-2 3,0 3 0,-4 0 3,1 0-4,3 0 9,-2 1-4,2-1-7,0-3-6,0 5 1,3-4 4,-3 0 11,3-1 6,0-1 0,0 2 6,3-3-5,-3-1 0,3 1 4,0-1 3,5-1 1,-2-4-4,1 2 1,2 0-2,2-6-2,5 0-2,8-1-1,-1-4-1,7-5-4,7-1-1,9-6-4,18-5 1,3-8-1,23-12-4,9-5-2,-2-2-2,0-3-5,0-1-3,-4 4-4,1 2-1,-7 5-5,-18 8 1,-12 9-4,-11 3-1,-5 5-4,-8 5-2,-3 0 0,-7 2-3,-4 4-2,1-1-5,-10 4 1,-2 6 0,-6 0-9,-2 4-18,0-4-18,-6 8-25,0-4-29,-2 4-29,3-1-38,-2 3-36,-3-5-77,0-1-217,-4-1-29,-2-3-20</inkml:trace>
  <inkml:trace contextRef="#ctx0" brushRef="#br0" timeOffset="194476.6278">6955 9648 452,'3'-9'38,"4"5"-18,-1-4-9,0 0-4,2 4-4,2-4-30,0 3-56,0 0-61,0-2 49</inkml:trace>
  <inkml:trace contextRef="#ctx0" brushRef="#br0" timeOffset="195057.9327">7535 9588 486,'-3'-6'51,"3"5"-5,-4-5-46,4 0 45,-3 1 24,3 1 12,-4-1-12,4-1 3,-3 1 7,0 3 9,3-3-3,0 3 5,-3-1 0,3 1 4,-3-1 1,3 3-4,-4-5 2,4 5-5,-3-3-4,-1 3-8,4 0-8,0 0-7,0 0 28,7 8 7,-3 0 9,5 1 1,1 9-9,4-2 0,-1 3-2,4 6-6,3 1-4,-2 1-13,7 0-1,2 6-8,-4-1-10,0-7-1,1 2-5,-1 1-2,-2-2-11,1-5 2,-2 2-6,-2-3-5,-3-1-1,3-6 3,-2 3-5,-2-4-17,-2-2-6,-2 0-11,1-1-20,-2 0-28,-2-4-42,-4-2-35,2-3-29,-5 0-28,3-8-35,-6-2-95,-5 2-136,1-4-169,1-3-127</inkml:trace>
  <inkml:trace contextRef="#ctx0" brushRef="#br0" timeOffset="195494.1622">7512 9569 1594,'3'-2'-51,"-3"-3"2,3 3 7,0-1 9,1 1-9,-4-1 10,3 0-3,-3 1 27,0-1-2,0 3 14,4-2 7,-4 2 5,3-2 15,-3 2 8,0-3 2,0 3 5,0 0 3,0 0 4,0-2-1,0 2-5,0 0 1,0 0 2,0 0-2,0 0-4,0 0 0,0 0-3,0 0 1,0 0-6,0 0 3,0 0-5,0 0 1,0 0-5,0 0-3,-3-3-3,3 3 0,0 0-4,0 0-2,0 0-3,0 0-11,0 0-10,0 0-18,-4-2-17,4-1-23,0 3-29,0 0-45,-3-2-79,-1-1-369,8-1-85</inkml:trace>
  <inkml:trace contextRef="#ctx0" brushRef="#br0" timeOffset="196073.6108">7335 9410 1463,'3'1'-66,"0"2"9,0-3 11,2 5 8,-5-5 3,3 4-3,-3-2 5,3 1 13,-3 0 9,3-2 18,-3 4 6,0 1 7,-3-2 8,0 4 4,3-1 5,0 3 0,0 0-1,0 2-1,0 1-5,0 2-1,3 0 0,4 0 6,2 6-4,2-4-1,2 3 1,7 0 1,4-2 2,-2 3-3,5 0-1,0 1 0,3-2-3,0 5-1,0 3-1,0-6-1,-3 1-1,3-1-4,-7 1 1,2-4-8,0 2 3,-9-6-2,3-1-1,-4 2-10,0-4-13,0 1-23,-5-6-28,1 3-36,-8-5-24,-1 0-30,2-3-54,-4 1-226,0-3 59</inkml:trace>
  <inkml:trace contextRef="#ctx0" brushRef="#br0" timeOffset="196315.9612">7625 9597 1145,'0'-3'-6,"0"3"17,0 0 31,4 16 20,2-4 15,-3 5 12,7 4 11,1 6 8,-2 5-5,3 4-7,6 7-7,-1-1-9,3 3-7,0 2-9,6 3-8,-1-6-11,-3 2-24,1-5-37,5-2-42,2 2-51,2-7-43,-2-4-97,4-2-320,-1-8-69</inkml:trace>
  <inkml:trace contextRef="#ctx0" brushRef="#br0" timeOffset="200395.8293">20911 6222 1416,'-19'-2'-210</inkml:trace>
  <inkml:trace contextRef="#ctx0" brushRef="#br0" timeOffset="201533.4483">20775 6200 1103,'-54'-2'-27,"8"-1"10,2 3 6,4 0 2,4 0 9,6 3 2,-5-1 11,10 1-1,-9-3 5,8 1 10,-4 5-5,5-4 11,0 6 0,1-3 1,5-1 15,-2 1 6,4 1 3,4 3 1,-1 0 4,5 3 5,-1-3 3,7 4 2,0-3-3,3 0 1,3 2 4,0-1-2,10-4 6,7 4 7,10-7 7,13 4 5,11-3 2,16-3-5,27-2-3,46 0-8,18-2 7,8-1-15,8 1-4,6-3-5,1 2-6,-4-1-6,-13-1-2,-10 2-2,-16 0-4,-26 2-7,-22-4-1,-22 2 1,-1 3-6,-21-4 13,-2 2-5,-10 2-9,-20-3 3,-11 3-9,-9 0-1,-17 3-11,-26 3 8,-18-3-6,-29 3-3,-51 5-2,-20-4-3,-5 3 2,-11-1-6,-4-1 13,1 0-18,-5-1 0,9 1-2,9-1 6,0 1 1,9 2-3,18 0 4,32-5-8,32 4 0,25-1 5,25 2-1,19-1 12,24 0-5,25-1 6,45 1-2,62 1 7,27-5 4,31-5 8,27 2 8,8-6 10,25-1 6,-4-3 8,14-1 5,52-4 2,-6-3 5,4 1-2,-64 1-7,-3 4 2,-17-2-8,-17-1-5,-19 0-6,-24 0-4,-23 4-3,-24 1-2,-29 3-8,-31 0 8,-13-4-5,-17-3-7,-13 3-2,-13-3-10,-14-1-9,-16-2-11,-24-2-4,-36-1-5,-60-7-5,-25 5-3,-18 4 0,-19-1-2,-3 5 5,-9 4 1,0 6-2,14 4 0,2 1 3,18 2-2,16 5-4,44-5 4,20 1-7,19-3-6,13 6 1,12-1 4,19-1 0,19 0 6,19 3 5,22-3 6,26 4 7,34 2 11,54-4 10,23 3 6,23-1 10,17-4 8,6 3 8,4-5 4,-7 3 5,0-4 2,-7 1 3,-12-1 3,-19-2-6,-1-2 0,-21 0-1,-30-2-6,-30 2-5,-18 0 4,-11 0 11,-7-4-7,-21 2-7,-13-1-4,-10 1-6,-13-3-8,-24 0-4,-21 0-10,-21 0-4,-67 0-12,-35 3-3,-22-1-8,-14 3-4,-20 0-1,1 5 1,-11 2-1,-10 1 1,10 7 1,10-6 0,18 8 0,15-3 3,27 1-1,23-2 1,14 2 0,38-8-5,18 1-4,21-1 0,17 1 1,9-3 2,13 0 3,14-1 0,11-1 2,13-1 1,18 1 3,15-6 3,19 1 4,28-3 0,49-2-1,7-3 4,10-2-3,2-3 3,6-1 4,-5 1-5,1 0 3,-21 1-2,-9 1 2,-40 0-1,-22 6 0,-14 1 6,-22-1 0,-14 2-7,-14 0-2,-21 0-9,-17-3-8,-27 4-5,-39-4-3,-64 7-2,-34 5-4,-26-4-1,-17 8 1,-26-4 0,-11 6 3,-3-2 4,11 4 2,12 0 3,17 5-1,31-8 0,21 3 1,29 1-20,43-1-6,30 0 3,29-1 4,21-1 2,23-1 7,17 2 0,26-4-1,40 3 0,58 0 1,31-5-4,22-5-15,13-2-20,20 2-34,-4 0-26,-2-5-26,-5 2-18,-12-2-29,-14 2-28,-21-4-23,-25 5-21,-37-1-5,-34-2-23,-26 0-162,-24 1-91,-23-1-110,-16-2-157</inkml:trace>
  <inkml:trace contextRef="#ctx0" brushRef="#br0" timeOffset="202708.4438">10830 7842 1701,'2'2'-62,"-2"4"10,0-3 14,4 1-2,-4 1 19,0 3 7,4-3 8,-1-1 7,-3 2 8,4-1 13,-4-3 6,3 3 14,-3-3 4,0 1 5,0 0 6,0-3-3,0 0-1,0 0 1,7-8 0,-7 8 0,-4-7 2,4 2 3,0-1-7,0 4 1,0-5 0,0 5 0,0-4-1,0 4-6,-3-1-5,3 3-1,0-7-4,0 7-4,-3 0 4,3 0 3,-7 7-5,-1-2-1,2 5-3,0 0 2,3 3-9,-8-1-2,5 0-3,-2 1 2,3 0-4,-2 2-3,3-5 1,0 0-3,2 2-1,-2-4 0,0 2 0,4-2 2,0-1 0,4-3 1,2 2-3,2-6 2,2 0-1,2 0-1,-1-6-3,2 4 3,-3-5 0,4-1-4,-4-4 2,-4 2-1,1-3 4,0 1 0,-4-1-2,-3 4 4,0-3-3,-3 0-3,-4 3 3,0-2 1,-2 4-7,-1 0-4,-1-1-10,1 3-18,1 1-28,-2-2-20,1 4-27,1-1-35,5-1-40,1 1-37,-1 1-78,0-4-123,12 0-141,-1 2-59</inkml:trace>
  <inkml:trace contextRef="#ctx0" brushRef="#br0" timeOffset="203089.9417">11757 7487 1515,'16'-9'-5,"-2"4"16,-5-1 11,-2 4 22,1-2 20,-5 0 24,0 4 14,-3 0 4,0 0-1,0 0 3,-23 8 5,13-3 7,-8 4-2,-2 4 4,0 5 4,0 1-8,-3 6 5,1 8 3,-5 5 11,3 2-3,-2 15 0,5 3-3,-1 4 3,1 0-1,1 6-9,4 2-1,2 2-4,4-2-9,1-2-4,5-8-5,8-3-9,2 0-7,4-4-7,7 5-6,2-3-10,5-10-3,6-7-9,3-4-13,0-5-22,5-3-37,-5-8-44,3-4-44,0-3-58,-6-9-61,4-2-66,0-8-74,3-6-170,-8-6-75,-5-9 48,2-2-177,-5-5-234</inkml:trace>
  <inkml:trace contextRef="#ctx0" brushRef="#br0" timeOffset="216481.4483">7308 10752 1869,'0'3'-151,"0"-3"11,0 0 67,3 5 25,0-5 13,-3 2 16,5 0 14,-5 1 9,0-3 12,0 2 9,0 2 7,0-4 11,0 0 8,0 2 7,0-2 2,0 1 5,0-1 5,0 4 3,0-4 1,-5 2 1,5 1 1,0 0-2,0-3-4,-3 2 0,3-2 2,0 3 6,0-3 6,3 1 5,2-1 3,-5 0 1,9 0 5,1 0 0,4-4 1,2-1 0,8-4-2,2 0 4,8-3 8,2-1 6,8-4-3,4-3-7,4 2-5,-6-2-10,4 3-5,-8-1-10,6 0-6,-8 3 2,-7 1-11,2 1-4,-5-2-6,-5 6-4,-1-2-7,-4 4 1,1-4-7,-5 4-2,-3 2-2,-3 0-7,0 0-9,-3 2-10,-7 2-7,0-2-8,0 3-14,0 0-10,-20 4-15,9-1-16,2 2-10,-4 3-15,-4-1-12,-4 0-9,2 4-7,-2-2-9,-2-2-5,1 5-6,-3 0 0,-1-2-1,2 2 1,1 1 7,-5-4 6,7 4 8,-9 2 12,2-2 12,2-4 7,3 4 10,-4-1 7,4-1 9,0-3 9,-4 1 10,3 1 9,4-5 18,-3 2 12,3 1 11,0 0 13,3-1 2,0-1 14,4-3 6,0 3 8,3-3 6,0 2 9,0-2 10,0 1 6,3-1 0,4-3 1,3 0 8,0 0 6,10-6-4,-4 2 8,8-1 9,6-4-3,0 0 5,3-3-2,7-1 0,1 1-4,-1-3-4,3 0-3,0 0-4,0 2-10,-3 1-7,0-1-8,-3 1-2,-3 2-10,-5 2-1,1-2-11,-2 5-1,-3-3-1,-6 4 3,6-1-2,-5 0-6,-7 5-1,0 0-5,-3 0-6,0 0 0,-16 10-4,-1-1-2,-2 2-4,-5 4-1,-6 0-3,0 2-3,-3 0 0,0 3-2,-4-1-3,3-5 1,1 3 0,6-4-3,1-1 1,2 1 0,4-5-3,1 2-9,2 0 0,4-5 0,2-1 2,8-1 4,0-1-2,3-2-2,0 0 7,20-7-4,-7 2-1,1-5-2,5 2-10,1-4-28,4 3-30,6-7-42,-4-1-36,4-1-59,0 1-74,0-6-92,0 1-228,0 0 5,2-6 71,4 0-153,-1 1-176</inkml:trace>
  <inkml:trace contextRef="#ctx0" brushRef="#br0" timeOffset="217276.5767">12067 8095 1671</inkml:trace>
  <inkml:trace contextRef="#ctx0" brushRef="#br0" timeOffset="217655.9824">12064 8082 1611,'-3'-7'21,"3"1"-2,0-2 13,0 4 5,0-1 18,3-5 12,7 5 12,-4-3 9,5 1 5,2 3 9,4-4 3,-1 4-5,1-2-5,-1 4-6,5-2 1,-1 8 4,-1-2 2,2 4-1,-1 0-14,-1 2-3,5 1 1,-7 4-4,2 0-4,-2 1-2,-4 4-9,-2-1-2,-1 6-4,-4-2-5,-3 1-2,1 3-10,-8-1 2,1 2-5,0-1-4,-7 5-8,4-5-7,-5 2-9,-2-1-23,-4-2-18,1-2-22,-1 2-24,1-7-18,-1 0-15,0-4-20,0-1-27,-3 0-19,7-3-23,-1-5-22,1-1-25,4-6-78,-2 2-348,5-11-172</inkml:trace>
  <inkml:trace contextRef="#ctx0" brushRef="#br0" timeOffset="218000.9013">12507 7962 1744,'11'-8'-28,"-5"4"40,1-1 16,-1 0 16,-3 8 16,1-3 21,-4 4 13,4 3 8,-4 4 12,0 4 8,3-1 5,-3 10 3,0 0 8,3 7-6,-3 3-6,3 3-2,-3 1-8,4 3-14,2-2-2,-3 5-13,1-3-8,0-1-10,-1 3-5,3-3-10,-2-3-16,2-1-25,5-2-31,-5-4-29,-3-2-32,4-6-35,-1-1-37,2-2-39,1-4-42,-2-5-78,4-2-142,-2-3-49,4-5-104,-2-3-104</inkml:trace>
  <inkml:trace contextRef="#ctx0" brushRef="#br0" timeOffset="218064.4353">13031 8020 1672,'10'-10'23,"-4"3"4,2 2 16,2-1 26,-4 4 24,0 2 22,5 2 10,-4 6 14,-1 2 1,4 9 0,-3 1-13,0 4-10,-4 3-8,-3 8-10,0 2-7,-3 1-7,-1 2-14,1 2-2,-1-2-7,-3 3-12,4-3-14,0-2-22,0-4-22,3 2-32,-3-7-35,3-4-33,0 1-37,0-2-39,3-4-25,-3-6-62,-3 0-119,-1-4-95,1-2-60,0-1-48</inkml:trace>
  <inkml:trace contextRef="#ctx0" brushRef="#br0" timeOffset="218401.6211">12897 8325 1581,'8'-7'42,"-2"-1"7,4 1 25,-1-2 25,2 5 9,2-1-5,4 0-5,-4 2-12,4-2-3,3 5-6,0-2-11,0-1-3,7 3-11,3-2-8,3-1-13,1 1-19,2-1-27,7-4-34,1 2-31,2 0-33,1-3-39,-4 1-69,8-3-135,-13 0-216,3 0-74</inkml:trace>
  <inkml:trace contextRef="#ctx0" brushRef="#br0" timeOffset="218474.2134">13764 7992 1403</inkml:trace>
  <inkml:trace contextRef="#ctx0" brushRef="#br0" timeOffset="218944.8261">13768 7990 1385,'0'0'30,"0"0"8,0 0 16,0 0 8,0 0 14,0 0 3,0 0 5,0 0 3,0 0-2,0 0 4,0 0 0,0 0-2,0 0-1,0 0-4,0 0-6,0 0 1,-10 4 5,10 5 3,0 0-1,0 1 0,-3 5-2,3 3-10,0 5-1,0-1 3,-4 2-7,8 2-2,-4 1-14,3 1-1,3-2-6,-2 0-4,6 3-7,0-5 7,0 1-13,0-5 2,6 0-2,-2-2-5,6-1-1,0-5 0,3-2 2,-3-2 0,4-4-5,-5 0-7,5-8-2,-4 2 4,1-8-4,1-2 2,-1-3 0,-1-3-3,-4-8-4,-2 0 2,-4-3 0,2-5-6,-4 5 5,-2-4 1,1 2-8,-4 8 2,0-1 9,-3 2 13,3 5-3,-3-1 3,0 3-5,0 2-3,0 8 6,0 5 1,0 0 6,-3 13 11,0 1 16,3 4 2,0 5 10,3 3 5,-3 10 5,0 2-1,3-1 3,2 6-2,-2-1-4,0 7-7,0-3-3,1-3-6,-4-3-7,0 0-3,3-5-4,-6 2-4,3-4-3,-4-3-4,1-3-6,-3 1-11,-2-6-15,-1 1-21,-4-1-35,-1-4-36,-2 0-46,-1-4-35,-1-4-43,-1-3-44,2-1-51,1-6-58,-5-3-130,4-5-83,1-4 49,-1-8-123,4-2-153</inkml:trace>
  <inkml:trace contextRef="#ctx0" brushRef="#br0" timeOffset="219311.7946">13801 7729 1704,'-3'-2'-15,"3"0"24,-4-1 14,4 1 10,0 2 11,-2-2 13,-2-1 6,4 3 4,-3-3 0,3 3-1,0 0 3,-4-2-5,4 2-6,0 0 5,11-3 2,-2 3-4,5 0-4,-1 0-3,11-1-6,-1 1-6,3-3-3,8 0-4,0 1-2,2 2-7,0-3-1,-2 3-13,-1 0-12,0-3-27,-3 3-37,-3-2-32,3 4-50,-6-2-54,-4 0-100,-1 3-156,2-3-82,-1 0-40</inkml:trace>
  <inkml:trace contextRef="#ctx0" brushRef="#br0" timeOffset="220193.9906">15085 7860 1316</inkml:trace>
  <inkml:trace contextRef="#ctx0" brushRef="#br0" timeOffset="220479.0175">15089 7857 1298,'0'-1'12,"0"1"8,0 0 5,0-3 4,0 3 8,0 0 9,-7 7 6,0-5 8,4 6 5,-3 1 6,-1 4 9,0 5 0,0 4 0,4 0 3,-3 6-12,2 5-5,-3-1-7,4 3-4,-1 0-6,1 5-5,3-5-4,-3 4-7,3-3-2,0 0-6,-3-2-7,3-4-14,3-2-22,-3-1-33,0-1-29,0-2-37,0-1-33,-3-7-42,0 4-114,-4-6-245,0-4-53</inkml:trace>
  <inkml:trace contextRef="#ctx0" brushRef="#br0" timeOffset="220765.9448">14745 8192 1514,'0'-5'-8,"0"3"11,0-1 8,0 3 9,0-5 15,0 3 4,3-1 3,-3 3 6,0 0 13,0 0 2,8 0 0,-2 3-3,4-3-3,-1 2-7,8-2-4,1 2-6,-2-2-3,4 3-7,4-3-11,-5 0-22,5 3-40,-1-3-47,7 0-68,-3-3-131,3 3-271,0-5-63</inkml:trace>
  <inkml:trace contextRef="#ctx0" brushRef="#br0" timeOffset="221465.8666">15649 8000 1402,'0'0'-49,"-7"6"57,1-5 11,-1 2 2,3-1 3,-2-2 8,0 3 6,2 0 1,1-3 3,3 0 6,-7 0 3,7 0-4,0 0 2,10 2 6,-3-2 6,2 0 1,2 0 1,2 0 1,4-2 2,2 4-1,2-2-3,-1-2-3,3 2-3,-3 0-5,0 0-5,0 2-4,0-2-1,-4 0-8,1 0 0,1-2-6,-9 2-2,4 2-1,1-2 0,-8 0-4,4 2-3,-2 1 1,-2-1 0,-6 6-3,-3-1-3,0 3 0,-5 3-1,-2 4-2,-7 1 1,1 4-3,-1 4 0,-2-2 1,-5 3-3,1 2 2,-1-3-3,1 2 3,-4 5-1,4-8-2,-1 2-2,5-4-1,2-1 1,4-4-2,-2 0 0,3-1-5,4-5 0,2-2 5,2 0-3,4 0 3,0-2-2,4 0 2,2-3-2,6-1 2,-4-1 1,7-1-2,0-2 1,3 3 0,4-3 1,2 0 0,7-3 4,-1 3 0,3 0-4,0 0 3,0 0-3,5 0-9,-2-2-18,-3 2-26,1-3-25,2 3-22,-3 0-20,-2-1-29,2-2-54,1-2-99,-4 1-346,-4 0-143</inkml:trace>
  <inkml:trace contextRef="#ctx0" brushRef="#br0" timeOffset="221770.0304">16593 8003 1762,'2'-13'-32,"-2"5"18,4-2 30,-4 3 23,0-1 20,0 3 11,3 0 8,-3 1 5,0-2-2,-3 4 4,3 2 12,0 0 20,-4 10 3,2-3 0,2 8 2,-4 4-17,0 7 2,2-1-10,-1 11-8,3-2-8,-8 3-4,8 4-8,-3-1-12,-1 2-5,2-2-12,2 2-14,0-1-20,0-4-25,0 1-30,0-8-33,0-2-33,0-1-37,0-3-39,2-4-58,-4-2-135,2-5-119,-4-1-132,-2-4-131</inkml:trace>
  <inkml:trace contextRef="#ctx0" brushRef="#br0" timeOffset="222064.8918">16319 8245 1723,'7'-5'31,"0"2"0,6 1 13,0-1 24,1 2 19,2-2 3,4 3 2,1 3 0,1-6-9,2 6-11,5-3-5,-1 1-7,4 2-10,-2-3-25,0 5-25,0-5-42,0 0-47,4 3-49,-4-6-58,4 3-123,-4-3-304,3 1-121</inkml:trace>
  <inkml:trace contextRef="#ctx0" brushRef="#br0" timeOffset="222998.5543">17480 8107 1582,'3'0'-48,"1"3"29,-4-3 1,2 2 6,-2-2 7,4 3 16,-4-3 8,4 0 9,-4 2 6,0-2 3,2 5 10,-2-5 7,-2 5 6,-2 0 8,0-1 6,2 8 7,-5 0 6,3 5-7,-3 5 12,1 2 0,0 3-5,-1 3-4,0 2-4,-3 1-11,4 3-1,-1-5-8,3 1-9,-2-1 1,3-4-11,-1 2 5,0-8-12,4 1 1,0 2-3,4-7-5,-4-2-3,7 0-6,-1-5 3,1 0-5,3-6 3,0 0-2,0-2-4,4-8 2,-1 2-3,-4-4-5,8-7 0,-4-2 2,-3-2 1,4-10-10,-3-3 6,-2 2-2,1-3-1,1 1 3,-8 4-1,3 6-4,-3 0 2,4 1 1,-4 6-1,-3 2 1,4 6 3,-8 7 3,4 0 11,0 0 0,-7 20 8,4-5 8,3 6 15,-3 1 1,3 2 4,0 0 7,0 3-2,0-3-5,3 5-4,0-5 2,1-2 1,-1 2-3,5-2-3,-3-5-7,2 1 0,3-8-5,1 0-4,1-3-4,3-4-5,0-3-3,3-3 0,1-4-5,2-7-6,-1-2-12,3-9-17,-3-3-7,-3-2-10,-1 0-16,-2-3-14,-4 4-18,-7 1-23,0 3-24,-3-2-30,-6-2-36,-1 8-48,-7-7-102,1 2-166,-7 2-3,1-1-94,-2-1-109</inkml:trace>
  <inkml:trace contextRef="#ctx0" brushRef="#br0" timeOffset="223364.5812">17343 7899 1578,'0'0'20,"7"-4"5,-1 4 10,8-3 27,-1 3 25,3 0 2,5-2-7,-1-1-10,3 3-7,1 0-4,-5 0-7,8 0-6,-3 0-15,3 0-17,3 0-23,0-2-40,0 2-39,-4 0-27,4 2-23,0-2-38,0 0-94,-1 0-241,-2 0-14</inkml:trace>
  <inkml:trace contextRef="#ctx0" brushRef="#br0" timeOffset="223724.8457">18247 7797 1473,'10'3'37,"-4"-1"20,8 6 35,-4 2 27,3 6 28,4 8 12,-1 3 11,1 11 4,4 4 18,-5 6 1,1 10 1,1 1-7,-3 4-23,-5-1-7,-7-4-15,-1 0-12,-2-4-10,-5 1-13,-2 0-12,-7-6-17,2 0-11,-6-3-19,2-5-27,-4-3-26,4-4-27,-1-5-35,1-2-30,2-3-38,-2-4-51,-2-4-59,6-4-54,-2-4-125,4-3-125,-4-3 41,8-4-96,-1-3-104</inkml:trace>
  <inkml:trace contextRef="#ctx0" brushRef="#br0" timeOffset="223771.789">18991 8277 1904,'12'17'136,"-1"1"31,-1-3 22,-7 0-7,3 0-11,-6-3-17,5 0-19,-5 0-16,3-5-17,-3 3-40,3-3-46,-6-2-73,0-5-93,-2 0-139,5-7-260,0-3 37,-3 0-94,0-4-104</inkml:trace>
  <inkml:trace contextRef="#ctx0" brushRef="#br0" timeOffset="225577.9309">7491 11759 874,'-3'6'191,"3"0"-16,-3-5-25,3 4-22,-3-2-2,3 0-2,-4-1-1,4 0 2,0 1 9,0-3 11,0 0 14,0 4 9,0-4-2,0 3-1,0-3-4,0 0-8,10-7-8,4 2-3,-1-5-10,7 0-7,10-8-13,4-2-11,9-2-8,0-3-18,7 2 3,6-7-8,-6 8-25,0-3-23,0 3-31,-2 4-38,-5-2-51,-10 5-54,-3 0-67,3 2-76,-6 1-155,-6-2-133,-5 2 59,-2 0-167,-2 0-184</inkml:trace>
  <inkml:trace contextRef="#ctx0" brushRef="#br0" timeOffset="226783.9693">19871 7737 847,'6'-2'253,"-2"2"-95,-4 0-43,0 0-15,-10 7 4,0 0 2,-4 4-4,-5 4-3,-5 10 4,-2 5 5,-1 8 3,-3 1-6,3 11-5,-3 5-7,3 6-6,0-2-7,8 6-9,2 0-5,7 2-7,7-6-2,3-3-13,10 5-2,4 0-11,8-2-11,5-3-16,6-9-26,8-4-23,2-1-20,7-6-35,-7-9-39,8-5-40,-5-6-41,-9-3-109,0-9-340,-7 0-164</inkml:trace>
  <inkml:trace contextRef="#ctx0" brushRef="#br0" timeOffset="228556.6418">20148 8061 1630,'-7'4'-129,"4"-4"60,3 0 24,-3 2 11,3-2 15,-7 0 12,7 2 12,0-2 11,-4 4 4,4-4 6,0 0 3,-6 0 8,6 0 1,0 0 8,0 0 1,-4 0 3,4 0-2,0 0-6,0 0-2,0 0 5,14 2-1,-7-2 5,2 0-1,5 0 2,-1 3 8,8-3 4,-2 0 6,8 4 4,0-1 2,-2 5 2,10 1-4,-2 4-5,-3 2 0,-3-1-4,-2 4-5,-5 2-5,4-3-2,-3 7-7,-12-4-5,-3 2-3,2-1-4,-8 5-3,-3-3-4,-4 2-1,-3 0-4,-3 2-18,-4-3-22,-3 2-20,-7-3-28,1-1-24,-1-1-27,-1-4-18,3 0-29,-2-5-25,-3-1-74,6-4-110,5-5-178,-2-2-56</inkml:trace>
  <inkml:trace contextRef="#ctx0" brushRef="#br0" timeOffset="228808.8154">20520 8045 1495,'18'-5'-37,"-6"0"8,-1-1 6,-1 4 25,-3 2 27,-5 2 17,6 4 15,-8 1 5,3 3 11,1 5 9,-4 5 5,0 3 10,0 3-2,3 10 0,0-1-7,0 3-12,3-1-8,-1 3-6,1-2-6,1 2-10,3-5-13,-3 0-22,6-3-26,0 1-20,1-6-31,2-3-35,4 2-40,1-8-42,-2-6-96,1-2-352,1-2-125</inkml:trace>
  <inkml:trace contextRef="#ctx0" brushRef="#br0" timeOffset="229048.7175">21148 7917 1725,'10'-2'-11,"-3"4"20,3 6 26,0 4 29,0 3 12,-3 5 11,-1 6 8,1 5-2,-4 5-6,1 3-12,-4 5-4,0 0-8,-4 9-6,8-4-9,-8 2-25,1-1-35,-1-3-49,-2-4-50,3-5-42,3-1-45,-10-5-97,3-2-306,0-7-101</inkml:trace>
  <inkml:trace contextRef="#ctx0" brushRef="#br0" timeOffset="229285.607">20881 8320 1609,'11'-13'-10,"2"4"7,7-3 16,-4 6 8,5-2 5,2 3-4,1 0-5,-2 0 2,5 2-3,3 1-5,3 0-11,1-1-17,3 3-29,0-2-44,2-3-40,1-3-80,1 4-215,-2-5 66</inkml:trace>
  <inkml:trace contextRef="#ctx0" brushRef="#br0" timeOffset="229577.833">21799 8037 1243,'0'0'12,"0"0"7,0 8 25,-4-1 17,1 6 16,-1 0 10,-2 6 10,3 1 13,-1 5 11,4 1 1,0 1-3,4 1-2,-4 1-8,3-1-10,3-1-5,1 1-4,7-2-7,-5 0-6,5-6-8,-1-3-8,4 1-6,-1-7 3,5-2-14,-5-6-2,4-3-4,-3 0-3,3-8-8,-3 1 0,-1-8-5,-2-5-2,2-5-1,-5-8 2,-2 3 1,1-5 3,1 5 13,-11 3 4,3 2 6,0 2 6,0 4-5,-3 4 0,4 4 4,-4 4 10,0 4-2,0 3 2,0 16-5,0-2 2,0 6 0,0 5-1,0 5-7,0 5-2,-4 3-3,4 1-10,-3 5-9,3-2-14,0-2-27,0 0-25,0 0-22,0-3-22,-3-4-20,3-3-18,-3-4-37,-5-5-43,5 1-34,-3-6-41,-7-3-93,2-9-114,-2-1-25,-1-7-76,-2-4-83</inkml:trace>
  <inkml:trace contextRef="#ctx0" brushRef="#br0" timeOffset="229837.0071">21709 7986 1623,'16'-16'1,"4"6"6,4 0 33,2 3 18,4-1 4,14 4-6,-5-2-4,9 0-7,-2 4-4,-2-4-13,2 2-29,4 4-42,1-2-50,-5-1-47,-2 0-73,-1 1-305,-7 2-23</inkml:trace>
  <inkml:trace contextRef="#ctx0" brushRef="#br0" timeOffset="230080.9439">22732 7862 1465,'0'8'0,"3"1"11,-6 4 22,3 2 20,-3 6 12,-4 1 8,4 2 6,-3 9 3,6 2-8,-11 1-6,8-2-7,3 4-7,0-3-7,-7 3-18,4-7-32,3 5-39,-3-4-49,3-2-56,-11 0-113,5-5-302,-1-5-63</inkml:trace>
  <inkml:trace contextRef="#ctx0" brushRef="#br0" timeOffset="230121.727">22378 8211 1480,'8'-9'-7,"1"2"10,8-1 15,3 0 18,-4 4 3,12-3-2,2 1-1,-7 4-7,7-2-1,0-2-11,4 4-15,2-2-35,4 2-39,-4 0-58,2-3-127,-2 2-160,4 1 72</inkml:trace>
  <inkml:trace contextRef="#ctx0" brushRef="#br0" timeOffset="230455.7128">23256 7994 1216,'-5'-2'20,"0"2"13,5 0 17,0-2 16,0 2 8,0 0 7,17 4 7,-4-4 11,-8 0-6,10 4-1,0-4-5,10 2-2,-9 1-2,12-3-3,-12 0-7,4 3-4,4-3-11,-8 1-1,0 2-8,1-1 0,-4 4 3,1 1-9,-8 3-5,2 0-2,-8 0-6,0 4-3,-11 2-1,-2 1-5,-1 1-1,-6 2-8,-3 0-3,0 2-5,-2 1-10,4 0-4,-9-1-4,2 0-9,5 0-3,0-1-3,-2-1-7,10 2-3,1-4 1,8 0 7,-4-4 4,10 1 2,3-2 5,4 2-1,10-3 3,-4 1 2,4-3 1,6-3 2,2 0 1,3 1-23,2-5-31,2-2-32,7-1-26,-9-1-25,0-4-37,0-1-86,0-3-263,3-4-37</inkml:trace>
  <inkml:trace contextRef="#ctx0" brushRef="#br0" timeOffset="230685.1499">23953 7994 1469,'7'-8'-13,"-4"8"16,7 4 25,-10 4 19,3 1 6,-3 6 8,11 5 6,-8 3 3,-3 5-2,3-1-6,0 9-5,4-2-4,-7 1-11,3 2-20,-3-1-37,0 1-31,3-3-35,-3 2-37,0-9-55,-3 1-92,0-6-208,3-2 19</inkml:trace>
  <inkml:trace contextRef="#ctx0" brushRef="#br0" timeOffset="231220.0169">23766 8367 1416,'3'-7'43,"11"2"14,2-3 28,11 3 23,-10 0 5,13-3 4,-3 4-2,6-1-9,-3 3-8,3-4-9,4 0-7,-7 0-9,3 0-4,-3 2-7,0-1-2,-1 0-8,1-3-2,-2 3-6,-1 0-1,-7-3-3,3 4 4,-6 1 5,-2-1 0,3 1 5,-6 0-6,3 1 5,-9 2-1,1 2-6,0 4-1,-1 1-1,-6 3-9,0 4 1,0 2 4,0 4-3,-6 2-5,1 3 3,3 0-4,2 3 2,-7-2-4,4 3-1,3-4-2,0 2-2,0-4 2,3 2-4,4-5-4,-5 1 0,9-7-2,-4-2-2,3-4 1,3-3-3,4-3-2,-4-4-4,4-1-1,0-4 0,-1-6-1,1-2 5,7-6-5,-11-3 1,4-3-4,-4-3 1,1 5 2,-8 1 0,4 3 2,4 3-6,-11 1 1,3-1-2,1 9 6,-7 1 3,0 4-1,0 4 4,0 0-1,-7 17 8,4-2 5,0-1 6,3 6 20,-3 3 4,3 2 1,0-3 1,3 4-6,-3-4-2,3-2-1,7 0-6,-7-2 0,11-3-4,-1-8-4,1 0-7,2-2-1,-2-7-1,5-1-3,5-4-2,-7-6-13,2-1-14,5-7-20,-7-6-26,-4 0-30,4-1-31,-4-7-26,-10 2-31,11-1-35,-14 1-32,6-2-49,-6-4-105,0 5-166,-3-1 47,0 0-138,3 1-146</inkml:trace>
  <inkml:trace contextRef="#ctx0" brushRef="#br0" timeOffset="231447.0084">25163 7790 1804,'14'10'30,"-1"5"27,4 10 45,-1 5 41,8 11 26,-15 8 21,12 11-3,-15 5-10,5 0-18,-6 4-14,3 2-15,-16 0-34,6 3-46,-4-2-55,-16-2-83,0 18-99,-18-5-159,7-21-207,-11-10 67,-16 16-118,-7-8-102</inkml:trace>
  <inkml:trace contextRef="#ctx0" brushRef="#br0" timeOffset="232421.0954">11560 10113 1493,'5'5'-13,"1"-4"22,-3 5 14,-1-4 5,2 1 8,0-1 8,-1 1 7,-3 2 5,0-5 13,3 2 1,-3 0 4,0 1 3,0-1 1,-3 1 4,3 0 0,0-3 3,0 0-2,0 0 10,0 0-2,0 0-3,3 2-10,-3-2-11,5-5-3,4-3-9,-7 4-4,6-4-7,-2 3-3,2-3 8,-2 4-5,0-4-2,-2 2 2,2 3-5,-3-1-1,5-1-2,-8 3 7,3 2-5,-1-2 5,-2-1-8,0 3 3,0 0-6,-9 5-8,2-3 3,-3 3-3,1 1 1,-2 1-6,-3-1-1,3 0-3,0 2-13,1 0-9,-1-3-26,2-3-27,-1 3-45,1 0-50,7-2-67,-4-6-138,6 3-197,6-10 60,8 3-108,2-6-104</inkml:trace>
  <inkml:trace contextRef="#ctx0" brushRef="#br0" timeOffset="232770.8553">12991 9542 1631,'-13'-5'6,"0"0"14,-4 3 12,-1 2 13,2 2 22,-1 3 17,-2 2 15,-5 9 9,0 5-1,1 3 14,1 10-4,-3 4-3,5 8-3,-3 5-1,4 7-9,1 0-6,8 3-14,0-5-6,7-1-4,3 2-7,8 0-20,-3-1-26,12 4-20,3-5-33,7-4-36,-1-14-32,4 1-34,8-6-39,-2-5-37,-6-9-68,3-3-124,-9-5-241,3-5-142</inkml:trace>
  <inkml:trace contextRef="#ctx0" brushRef="#br0" timeOffset="233085.8039">13041 10074 1723,'10'-9'39,"0"-1"7,0-2 8,4 1 18,-1-2 17,3 1 8,1 2 10,0-2 3,3 2 2,0 3-2,0-4 1,0 2-6,3 0 2,1 5-10,-5 1 5,5 1 3,-4 2 0,-1 5 7,5 2-3,-4 2 1,1 3-3,-5 5-4,-2 0-8,-1 3-10,-7 1-3,0 1-12,-1 3-10,-10 0-10,1 0-21,-1 0-25,-5 5-30,-4-3-22,-2 0-31,-1-2-29,-2-2-35,-5-1-41,4-4-36,-4 0-35,5-6-34,-5-2-78,-3-2-95,11-3-35,-4-5-57,6-3-57</inkml:trace>
  <inkml:trace contextRef="#ctx0" brushRef="#br0" timeOffset="233337.4997">13458 9932 1616,'15'-8'11,"0"3"5,-2 1 27,-2 1 7,-2 1 12,-2-1 18,7 6 22,-8-1 6,4 3 5,-5 5 2,0 2 6,1 5 6,-2 2-5,3 5-6,-4 2 3,0 6-16,-1 0-6,3 4-8,-5 1-14,4 1-6,2-3-4,-3-1-16,7 2-12,-3-3-19,3-2-27,0 0-23,4-6-32,-2-3-36,2-2-41,9-2-65,-6-3-113,-1-5-175,4-1 9,-3-4-84,0-2-71</inkml:trace>
  <inkml:trace contextRef="#ctx0" brushRef="#br0" timeOffset="233755.4699">14174 9869 1514,'14'-5'-11,"-4"3"6,4-3 12,-8 3 6,4-1 23,-3 0 13,3 6 26,-3-3 13,-1 8 9,1 1 0,0 4 1,-1 7 6,1 5 2,3 8-2,-7 1-12,4 4-4,-4 2-9,1 1-7,-1 3-7,-3-1-22,3 1-25,-6-3-30,3 0-28,-3 0-31,3-7-38,0 2-44,-4-9-68,1-1-140,-4-6-273,0-3-130</inkml:trace>
  <inkml:trace contextRef="#ctx0" brushRef="#br0" timeOffset="233962.9095">13908 10190 1836,'13'-9'-3,"8"-3"17,-2 5 15,11 2 16,3-3 5,8 1-5,2 2-3,4-2-4,3 4-3,-3-2-8,-1 1-17,-2 1-46,2 1-59,1-4-68,-7 0-133,0-1-241,-3 0-40</inkml:trace>
  <inkml:trace contextRef="#ctx0" brushRef="#br0" timeOffset="234425.7141">14909 9897 1528,'0'0'18,"-11"10"5,8 0 22,0 3 29,0 1 9,3 7 13,-4 4 15,4-1 14,0 5 0,4-3-4,-1 6 0,3 2-10,5-2-1,-1-2-15,6-3 3,-2 0-13,2-1-10,1-6-3,0-3-14,2-1-4,-1-6 0,1 0-12,-2-5 2,0 0-6,-1-5-7,1-3 2,-4-2-11,4-4 9,-4-8-9,-3 1 2,1-4-1,-5-2-3,1-2 2,-1-1 4,-3 6 3,1 0 3,0 0 10,-4 4-2,3 3-2,-3-4-3,0 7 0,3 5-8,-3-1 3,-3 5 3,3 0 5,0 14 19,0 1 7,0 2 12,3 3 11,-3 6 9,3 3 7,4 6 6,-4 2 2,0 4-5,8 4-1,-5 2-9,1 1-4,-4-6-6,5-2-8,-5 0-8,0-2-8,0-4-3,-3-3-6,-3-4-6,0 1-3,0-3-3,-5 0-5,-2-6-10,1 1-9,-2-1-12,-2-7-15,-1-2-21,1-5-18,4-3-20,-5-2-22,1-7-22,2-3-27,2-2-16,5-9-26,4-4-28,0 1-42,7-9-41,7 0-29,8-2-30,2 0-97,3 1-114,6-2 32,14 0-133,7 7-160</inkml:trace>
  <inkml:trace contextRef="#ctx0" brushRef="#br0" timeOffset="234865.699">16299 9860 1641,'-3'-5'-46,"3"2"59,0 0 17,0 3 3,0-5 8,-4 5 14,4 0 9,0 0 10,0 0 11,-9 11 13,6-2 9,-1 8 0,1 2-2,-1 3-9,4 6-7,-3 4-13,-1 5-5,4 1-4,-3 3-11,3-2-6,0 0-12,0 2-24,0-1-23,0 0-29,0-5-28,0 0-30,0-4-32,0-4-42,-3-5-54,-3 0-131,-1-3-284,-4-5-136</inkml:trace>
  <inkml:trace contextRef="#ctx0" brushRef="#br0" timeOffset="235090.8768">15696 10185 1707,'10'-9'7,"3"2"19,7 2 29,3 3 33,7 0 18,7 2 4,3 0-9,7 2-6,-1 0-7,5 3-11,-1-1-5,3-1-13,-3 6-13,0-6-24,-4 2-41,2-4-46,-2 2-53,1 0-35,-7-6-64,-4 3-130,2-3-245,-2 2-92</inkml:trace>
  <inkml:trace contextRef="#ctx0" brushRef="#br0" timeOffset="235419.7759">16823 9985 1569,'7'-5'-3,"2"2"10,5 1 26,2-1 30,8 3 15,3-3 9,3 3 8,-3 0 6,-1 0-4,0 0-4,1 3-7,0 0 5,-7-1-3,0 3-2,-7 3-5,0-4-3,-5 7-11,-5-2 0,0 2-10,-9 4-5,-2-3 2,-1 5-7,-4 3-6,-8 1-2,-2 1-6,-1 1-5,-2 3 1,0-2-3,-4-2-3,0 1-2,3-1-7,3-2 0,4 0-1,4-6 1,2 4-4,4-2-2,4-4-1,2 1 0,8 2 2,2-5-2,1 2 2,6-2-5,7 0 2,0 0 10,4-2-6,-1-1-14,7-1-9,-4-4-20,4-1-23,-3-1-30,3-1-36,0-1-28,3-4-24,-6 1-57,0-5-107,-7 0-121,1-2-152,-5 0-110</inkml:trace>
  <inkml:trace contextRef="#ctx0" brushRef="#br0" timeOffset="235659.0287">16809 9747 1606,'-6'-4'13,"3"-1"2,6 5 12,3-3 35,5 3 17,5 0-1,4 3 2,10-3-5,1 2-6,5 1-4,0-2-11,1-1-6,10 6-10,-4-4-23,4 3-39,-1-5-36,1 3-40,0 2-35,-3-3-47,-5-2-89,-2 2-257,3 1-32</inkml:trace>
  <inkml:trace contextRef="#ctx0" brushRef="#br0" timeOffset="235913.8949">17870 9830 1468,'3'7'-22,"-6"3"23,3 0 23,0 0 19,-3 8 19,-1-1 9,1 8 16,0-1-1,0 10 1,-5 0-4,5 2-4,0 3-8,0-1-7,3 3-5,-4-2-7,4 0-14,-3 2-27,0-7-36,0 5-28,-2-6-36,2-4-31,0-4-30,-3-2-85,2-4-341,-2-1-76</inkml:trace>
  <inkml:trace contextRef="#ctx0" brushRef="#br0" timeOffset="236156.3972">17437 10222 1521,'9'-7'-5,"4"-1"3,1 3 17,10-3 14,-2 4 11,13-1 1,0 1-1,9-2-3,0 4-2,-2-2-8,6-1-13,-5 5-42,4-2-44,-1 0-37,-2-1-48,-7-2-106,-4 2-133,0 1 93</inkml:trace>
  <inkml:trace contextRef="#ctx0" brushRef="#br0" timeOffset="236428.6532">18330 10077 1066,'-10'10'14,"4"-5"6,-1 3 7,3 5 13,-7-1 15,3 7 13,1-1 5,0 5 15,-3-1 8,4 1 11,-1 3 4,3 0 2,1-1 1,3 3-2,0-3-7,3-3-7,1 3-13,3-5-6,-1 0-6,7-3-7,1-5-9,-1 0-5,4-6-5,3 0-2,-3-4-8,3-4-1,-4-1-5,4-4-6,-4-7-1,5 0-2,-7-6 0,2-4-5,-2-5 1,-1 0-4,-5 1 2,3 6 5,-4-1 6,0 4 10,-2 2 0,4 1-2,-7 3 5,2 3-3,-1 5 1,-3 3 0,0 2 1,0 0 0,-7 17 2,5-4 12,2 2 2,-4 4 4,4 4 2,0 2 6,0 1 4,4-2 1,5 1-3,1 2-6,1-4-1,5-1-8,-2-1-2,2-4-6,4-4 2,4-4-2,-2-1-6,2-3-7,0-5-4,-1-2-4,0-3-21,0-6-27,-2-1-25,-2-5-40,1-6-35,-6-4-43,-4-3-45,-7-3-39,-3-1-29,-3-4-67,0 1-122,-14-4-52,-3 2-157,-6-2-171</inkml:trace>
  <inkml:trace contextRef="#ctx0" brushRef="#br0" timeOffset="236628.7296">18300 9800 1834,'0'0'6,"7"7"16,3 1 22,6-4 23,5 2 11,5 1-5,1-2 2,3 2-9,0-2-11,3 1-1,7-1-8,-3-3-4,-3 0-13,2 1-31,0-3-41,-2 2-51,-1-2-41,-3-5-91,7 3-451,-10-3-173</inkml:trace>
  <inkml:trace contextRef="#ctx0" brushRef="#br0" timeOffset="236872.3642">19171 9685 1810,'9'7'10,"5"8"24,-1 3 35,1 7 32,2 5 28,8 8 17,-4 6 22,3 9 13,-1 4 14,3 6-1,-12 0-13,1 1-7,-8 1-16,-6-7-16,0-3-11,-6-1-15,-5-1-12,-2-3-24,-4-3-34,-2-4-43,1 0-39,2-11-39,-1-2-41,-2-4-57,2-4-60,7-5-65,-4-5-146,1-5-101,7-1 43,-2-6-93,5-2-96</inkml:trace>
  <inkml:trace contextRef="#ctx0" brushRef="#br0" timeOffset="237087.9181">20075 10147 1836,'19'8'83,"-2"-1"14,-4 4 8,-5-3-20,-5 1 1,0-2-14,0 1-18,-3-3-43,-3 0-57,0 2-73,-4-7-134,3 0-218,-2-3-53,-1-4-28</inkml:trace>
  <inkml:trace contextRef="#ctx0" brushRef="#br0" timeOffset="237781.8392">20778 9506 1451,'0'0'50,"-3"0"13,3 0 2,-14 4 17,4 4 25,-6 4 21,-4 2 3,-4 9 14,-6 7 0,-3 10 1,-4 8-6,-16 19 12,-1 6-12,8 2-3,6 5-3,14-10-8,2-7-9,10-1-13,8-5-10,9 1-14,8 7-20,7-2-19,20 16-26,9-4-42,3-7-25,3-16-31,-6-12-40,3-3-41,6-4-65,1-3-132,0-11-199,-4-1 57,-2-5-93,-12-3-95</inkml:trace>
  <inkml:trace contextRef="#ctx0" brushRef="#br0" timeOffset="239448.1379">20738 9968 1476,'-3'-3'-69,"3"3"54,-4-2 28,4 2 12,0 0 11,0 0 12,0 0 8,0 0 13,0 0 8,0 0 8,-3-3 5,3 3 4,0 0 4,0 0 1,0 0-8,0 0-7,0 0-6,10-4 2,-3-1-1,6 2 3,1-1 1,2-1 0,4 3 1,4 2 3,6 0 3,-3 5-3,-2 1-7,2 3 4,0 3-8,0 4-11,-4 1 0,-2 4-10,-5 0-1,-2 2-5,-11 2-6,0 2-4,-3-2-5,-6 0-1,-2 3-4,-5 2-24,-4-1-12,-2-5-22,-1 1-20,-7-4-30,0 0-31,-3-3-32,3-1-37,0-1-23,2-7-83,-2-1-120,6-1-118,-2-7-120,7 0-141</inkml:trace>
  <inkml:trace contextRef="#ctx0" brushRef="#br0" timeOffset="239668.6858">20965 10023 1670,'27'-11'-16,"-4"1"11,-10 5 8,4 2 34,-4 3 19,1 3 15,-4 2 11,3 3 2,-6 7 4,3 3 3,-4 1-5,1 4-9,0 2-7,-4 2-3,7 0-5,-7 6-12,4-8-6,0 4-13,3-3-24,-7-1-30,3-1-32,5-3-36,-1-3-21,3-1-31,4-5-49,-4 1-87,7-5-320,-3-4-98</inkml:trace>
  <inkml:trace contextRef="#ctx0" brushRef="#br0" timeOffset="239919.6476">21665 9977 1665,'11'-20'-2,"-5"5"23,1 3 18,-4 1 9,0 7 19,8 1 24,-11 3 10,0 0 5,9 7 3,-2 4-1,-4 3-8,7 5 0,-6 3-10,-4 3-5,3 0-8,0 5-11,-3-3-17,4 8-17,-4-7-31,0 2-32,0-3-30,0 0-43,-4 2-42,4-5-39,-3-2-55,0-6-132,-1 1-245,-6-4-116</inkml:trace>
  <inkml:trace contextRef="#ctx0" brushRef="#br0" timeOffset="240495.7624">21362 10157 1714,'10'-10'-14,"2"0"23,13 3 20,-10 2 20,13-5 13,-2 5 5,8-4-5,-2 2-5,9 0-2,-4 0-3,3 1-2,-4-1-7,1 2-3,-7 0-2,-3 0-5,3 0 0,-7 1-1,4-1 6,-7-1 0,3 0 4,-6 5 4,0-5 1,-4 1 7,3 1-4,-5-1 8,2 2-1,-3-2 4,0 2 0,0 1-3,-4 2-2,2-2-7,-2 2-3,1 0-1,-4 7 3,0 1 2,0-1 5,-3 6-6,8 0-5,-8 1 3,0-1-1,0 4-1,3-1-3,0-1 5,-3 2-5,3-3-2,1 2 5,2-1-10,-3-2-2,8-1-6,-5-2-1,1-1 3,7-4-6,-8 3-3,7-5 0,1-3 1,-4 0-3,7-3-4,-4-5-1,-5 1 3,7-5-6,-2-3 4,-2-2-6,-5-1 2,4-2 2,-5 0 2,1-1 9,-1 4 9,-5 2 6,4 5-2,3-2-14,-7-2 1,0 7-6,0 2 1,0 3-1,0 2-1,0 0 0,0 11-1,0-3 3,-7 4 6,7 5-5,7 3 7,-7 1 5,0 8 4,0-2-1,0 4-1,0-2 4,3 10-1,-3-3-2,-3 2-1,3-1-4,0 3-1,-7-3-5,3 1-3,2-3 0,-9-1-4,5-3-3,-7-1-6,2-4-10,-2-4-6,-2-2-17,7-2-18,-16-6-20,8-3-12,-4-1-2,7-3-19,-8-5-1,4-2-7,4-6-7,4-4-13,-5-6-8,7-2-6,4 0-10,6-2-15,4-1-19,7-4-28,2-3-37,7-5-79,7 0-125,4-1-33,-4 5-73,3-2-61</inkml:trace>
  <inkml:trace contextRef="#ctx0" brushRef="#br0" timeOffset="240758.2677">22773 9860 1560,'3'-5'18,"3"2"8,1 0 33,-1 6 31,2 0 21,1 2 16,-2 4 4,7 10 7,-8 0 0,1 4-1,2 4-12,-1 6-8,-2 0-15,1 1-5,-1 1-12,2 0-10,-2 0-10,-3 0-16,4-2-27,-4 2-36,0-8-40,-3-2-41,0-2-46,0 2-52,0-8-52,-3 1-127,0-5-111,-10-4-87,2 1-71</inkml:trace>
  <inkml:trace contextRef="#ctx0" brushRef="#br0" timeOffset="241007.1575">22488 10176 1545,'4'-1'11,"0"-1"11,6 2 20,-1-4 16,5 4 7,2 0 1,5 0-2,-2-2-4,4 4-6,8-2-7,-1-2-3,0 2-4,0 0-14,3-3-26,8 3-49,-8-2-50,7 0-52,-10-1-111,6 1-277,8-1-41</inkml:trace>
  <inkml:trace contextRef="#ctx0" brushRef="#br0" timeOffset="242092.0292">23470 9965 1367,'-11'-2'-40,"11"2"27,-3 0 3,-1-3 7,-2 3 18,2 3 8,2-6 12,2 3 6,-8 0-1,8 0 3,-3-3 2,3 3 6,-3 0 4,3 0 7,0 0 0,-7 0 3,7 0 0,0 0-1,-7-1-4,7 1-4,-2 0-2,2 0-5,0 0-1,0 0-2,0 0-3,-9 1-2,9-1-3,-2 0 1,2 0-3,0 0 0,0 0-5,0 0-5,0 0 1,0 0-4,0 0-2,0 0 0,0 0-2,0 0 0,0 0-4,0 0-3,0 0 4,0 0-2,0 0 2,0 0 1,0 0-1,0 0 3,0 0-8,0 0 2,0 0-3,0 0 1,0 0-2,0 0-1,0 0 0,0 0 4,0 0-4,0 0-2,0 0 1,0 0 0,0-6-1,0 6 3,0 0 2,0 0-1,0 0 2,0 0-3,0 0-2,0 0 3,0 0-4,0 0 3,0 0-3,0 0-3,0 0-2,0 0-2,0 0-2,0 0-2,0 0 1,0 0-3,0 0-1,0 0-1,0 0-8,0 0-7,0 0-10,0 0-7,0 0-7,0 0-9,0 0-7,0 0-1,0 0 4,0 0 6,0 0 4,0 0 2,0 0 6,0 0 5,0 0 3,13 5 3,-13-5 4,4 0 4,-4 0 2,0 0 8,10 0 7,-10 0 6,0 0 4,0 0 9,0 0 3,0 0 3,0 0 2,0 0 5,0 0 0,0 0 8,0 0 0,0 0 4,0 0-1,0 0-1,0 0 2,0 0-2,0-6 0,0 6-1,0 0 0,3 0 1,-3 0 3,0 0-1,0 0 2,0 0-7,0 0-3,0 0 6,-10-6-3,10 4 3,-3-1-2,-1 1 7,2 0-9,2 2-1,0-3-1,-9 1-3,9-1-3,0 3 0,0 0 1,-5-3 0,5 1 0,0 2-5,0 0 0,0-3 1,0 3-4,14-2 0,-8 0-1,7 2 1,4-3-2,-1 1 8,4 2 0,4 0 6,6-3-4,0 1 2,-3 2 1,3 0 1,-7 0-5,0 0-6,1 0 5,-4 0-7,3 0 1,-6 0-2,-1 0 5,-2 2-3,-1-2-2,1 3-4,-11 2 4,3 2 0,-6 1-4,-3-1 2,0 4-5,0 1 4,-11 3 2,1 0-3,-4 2-3,4 1-2,-4 7 1,-6-1-1,3 0-1,-7 0-1,7-2-1,0 1-1,3 0 0,-2-1 1,5-4-1,1 0 3,-1-1-4,7-2 6,-5-1-3,4-3-8,2 1 8,2-3 1,4 3-4,0-6 1,0 5 0,7-4-4,-4 0 4,8-2 2,-2 3 4,9-3-10,-6 0 5,9 1-10,2-3 4,-3 3 3,7 0-2,-7-1-3,3-4-6,0 5-13,-2-4-7,-2 1-22,1-3-16,1 0-33,-5-3-30,1 1-42,-4-1-41,1-1-82,-8-4-146,1-4-70,-7-1-100,0 0-113</inkml:trace>
  <inkml:trace contextRef="#ctx0" brushRef="#br0" timeOffset="242304.7536">23459 9665 1664,'-7'-8'18,"1"4"-3,6-1 8,3 1 28,7-1 14,3 1 4,1 1-3,0 1-7,5-1-3,4 3-5,-2 0-9,9 0-2,0 3-7,3-3-12,4 2-30,-4 1-31,7 1-34,4 1-27,2 4-32,-2-5-43,-1 4-99,-7-4-224,5 4-3</inkml:trace>
  <inkml:trace contextRef="#ctx0" brushRef="#br0" timeOffset="242506.6099">24396 9769 1426,'7'3'4,"-7"5"11,0 1 19,2 3 21,-2 5 11,0 2 18,-2 4 8,2 2 0,0 2-2,0 3-6,-7 5-8,7-2-7,-3 1-6,0 2-8,3-1-16,-10-1-23,5-1-30,3-3-34,-6-3-35,3-1-40,5-4-36,-10-2-77,5-1-341,3-5-79</inkml:trace>
  <inkml:trace contextRef="#ctx0" brushRef="#br0" timeOffset="242713.0272">24093 10155 1638,'0'-8'-2,"6"1"14,2-1 20,8 3 19,-2 0 14,2 1 10,11 1 3,-4-2-6,4 2-4,3 2-10,0-4-3,0 4-8,-5-1-7,10 2-14,-5-4-24,-5 2-28,10 2-29,-9-3-16,8 3-12,-4-2-28,0-3-15,-4 3-36,1-4-54,0-1-283,-10 2-5</inkml:trace>
  <inkml:trace contextRef="#ctx0" brushRef="#br0" timeOffset="243159.7931">24780 9997 1324,'0'-5'-23,"0"0"14,0 3 11,0 2 14,0 0 10,-6 2 17,-2 3 11,5 0 5,0 3 7,-7 4 3,7-3 7,0 8 8,-5-3 5,5 3 4,0 3 2,3-1-2,0-2-3,0 0-3,0 0 0,0 1-7,0-3-9,3 0-4,0-3-7,5 1-5,-5-2-5,7-3-4,-4-4-5,5-1-3,2-1-6,-7-4-5,5-1-2,5-6 4,-10 2-7,5-2-7,-1-7 4,7 4-1,-11-2-2,1-3 7,-1 8 12,5-3 7,-8 4 1,0-2-3,4 3-3,-7 2-1,0 2-5,0 3-2,0 0 4,-10 10-9,7-2 8,-1-1 8,-3 6 8,1 0 6,6 2-2,-10-3 7,10 3 9,0 0-3,0-1-1,3-1-3,4-1-2,-1 1-7,5-3-1,2-3-5,4-1-8,-4-4 4,4-2-8,-1 0-4,4-5-1,0-3-7,-3-1 1,-1-4-7,1-3-6,-4-5-11,1 1-19,-8-5-16,1 4-20,0-4-20,0 3-26,-7-2-15,3 3-18,-6-1-28,3-1-34,-11 3-28,11 2-43,-10-1-86,7 1-122,0-2-20,0-2-109,-8 1-104</inkml:trace>
  <inkml:trace contextRef="#ctx0" brushRef="#br0" timeOffset="243357.9839">25247 9632 1715,'17'5'15,"-4"6"29,4 4 35,-2 4 33,5 6 26,5 3 8,-6 6-4,5 7 1,-4-2-17,3 6-14,-6 5-7,-11 0-8,5 3-18,-8 0-24,-3-1-35,-8 1-44,-4 7-59,-5 0-74,-9-3-65,-4-2-175,-11-2-99,-19 8-99,-6 0-95</inkml:trace>
  <inkml:trace contextRef="#ctx0" brushRef="#br0" timeOffset="244526.2663">12444 11875 1511,'7'0'-34,"-4"-3"29,4 3 9,-4-3 4,0 3 6,-1-2 9,3 2 12,-5 0 3,7-2 2,-7 2 2,3 0 0,-3 0 2,0 0 0,0 0-1,0 0-5,4 2 1,-4-2-5,0 2-1,0 1-5,0-3 2,-7 3-4,0-1-3,2 3 0,3-2-2,-4-1-1,6 0-5,-3 1 4,-1-3-1,4 0 6,-3 3 3,0-3 6,3 0-4,0 0-2,0 0-1,0 0 3,6-6-3,-2 4 0,2-3 4,-3 3 3,4-3-2,-3 2 5,2 0-1,-2-1 0,2 1 1,-3 1-5,-1 0 8,-2-1 1,5 0 4,-2 3 2,0-2 1,-3 2 3,0 0-4,0 0 0,0 0-6,0 0-6,0 0-4,-13 8 1,7-1-6,-4-3-3,-2 2-3,4 1-2,-5 0-8,2 1-14,-2 0-13,3-4-20,-3 5-6,0-5-20,2 1-27,1-2-37,4 4-40,3-7-59,-5 3-120,8-3-140,0 0-91,14-7-78</inkml:trace>
  <inkml:trace contextRef="#ctx0" brushRef="#br0" timeOffset="245006.701">13644 11427 1581,'7'-2'6,"0"2"15,-3 0 20,-2-3 17,2 0 13,0 3 18,-4 0 10,2-2 12,-2 2-3,0 0-3,0 0 2,0 0-2,-21 5 3,12 0-3,-3 3 4,-2 4 1,-6 4-5,-4 8 2,-2 1-1,-1 10-4,1 3 3,-4 4-2,0 7-3,3 7-2,-3-1-2,3 5-9,4 0-9,3 0-5,6 0-10,4-7-4,7-1-3,3 1-10,7-5-11,7-1-11,5-2-13,4 1-14,11 0-22,5-1-24,2-6-31,-4-7-35,-1-3-37,1-3-46,-7-5-47,4-5-48,-8-2-132,-3-2-120,-2-6 40,-9 5-92,-2-7-95</inkml:trace>
  <inkml:trace contextRef="#ctx0" brushRef="#br0" timeOffset="246470.1976">13644 11846 1519,'4'-3'-35,"-4"3"23,0 0 6,3-3 18,4-3 19,-3 6 16,2-2 2,4 0 6,-4-2 14,4 4 2,-2-1 6,4-2-1,-2 3 9,4-2 6,3 2-4,-1 0 3,5 2 8,-5 2-8,7 2-1,-2 5-2,-2-2-10,1 1-5,1 3-4,-5-1-5,1 6-10,-4-2-3,-2 0-5,-2 4-2,-6-1-10,1 1 1,-4 1-1,-7-1-8,4 0-1,-8 0-20,2 0-21,-7-3-23,2 1-26,-6 0-28,3-3-36,-3-3-31,4 0-28,-5-1-54,1-4-106,7-1-102,-4-4-78,0-2-32</inkml:trace>
  <inkml:trace contextRef="#ctx0" brushRef="#br0" timeOffset="246703.4663">14122 11739 1453,'16'-2'15,"-2"-3"7,-4 5 8,-1 0 25,-1 3 17,1 1 11,-5 4 4,2 4 5,-3 4 3,1 1 3,0 5 6,2 7-6,-3-3-6,1 6-10,2 0-5,-3 2-9,8-1-9,-5 2-4,7-2-15,1-1-16,-1-2-17,4 0-23,-1-3-28,5-5-30,2 2-37,-3-2-33,0-5-51,0-5-93,-3 0-371,0-6-154</inkml:trace>
  <inkml:trace contextRef="#ctx0" brushRef="#br0" timeOffset="246924.2048">14655 11739 1715,'2'-12'-7,"-4"2"15,4 3 3,2 2 23,1 2 12,1 6 7,0 0 7,1 6 1,-1 1 0,8 8 1,-7 2 1,2 2-8,2 8-8,-1-1-3,-1 2-4,2-1-10,-1 3-21,-4-1-26,2 1-38,-6-3-51,5 3-44,-4-9-70,-3 1-407,0-2-126</inkml:trace>
  <inkml:trace contextRef="#ctx0" brushRef="#br0" timeOffset="247116.8354">14492 11947 1589,'5'-10'-29,"5"0"15,8 1 11,-1-2 9,3 1 3,5 2-1,3 1 0,5 0-2,1-1 3,5 3-4,2-2-2,-8 2-19,7 1-39,1-2-38,-2-2-66,-2 2-275,-1-3 58</inkml:trace>
  <inkml:trace contextRef="#ctx0" brushRef="#br0" timeOffset="247561.8279">15342 11676 1165,'0'0'15,"0"0"8,-6 8 4,3 1 22,-2 0 14,2 1 5,0 3 6,3 1 11,-7 6 9,7-2 7,0 2 0,-3 3 3,10 0-1,-4-1-8,3-2-4,5 2-12,2-4-5,1-3-7,5 0-3,-3-3-6,6-3-7,-3-3-2,-2-4-6,3 2-7,0-8-2,0 2-2,0-4-4,0-3-1,-3-1 0,-2-3-4,0-1 7,-2-1 3,-3 0 2,0 0 1,-3-3 8,-2 6 8,3 0-6,-6 1-1,-2-1-9,5 2 1,-5 2-2,0 3-5,-5 0-5,3 5 3,2 0-1,-4 10 16,0 0-1,2 4 12,2 6 10,-3 1 3,6 7 8,-3 7 6,2-1 4,2 2 10,2 3-6,5 7 2,-1-5-6,-1 5-7,2-9 2,-4 1-5,-1-1-5,-2 1-11,3-5-1,-7-3-5,3-5-8,-3-1-3,0 0-11,-3-5-17,-4 1-20,-3-4-18,3-4-29,-4-2-18,2-3-16,-1-4-19,-3-1-16,3-7-7,0-2-16,2-3-14,2-6-21,2-6-22,4 0-23,4-3-8,7-8-18,2 1-25,4-6-88,-1-2-88,11 3-188,0-2-136</inkml:trace>
  <inkml:trace contextRef="#ctx0" brushRef="#br0" timeOffset="247768.655">16216 11667 1703,'7'0'-7,"2"3"18,-2 3 17,0 2 19,0 5 15,-4 5 17,3 4 5,-2 4 7,-1 3 0,4 4-7,-3 4-10,2-2-6,0 3-10,1-1-9,0-1-20,-3-2-29,2 1-33,-3-7-48,-3-1-43,7 1-45,-11-6-77,4 1-400,0-6-142</inkml:trace>
  <inkml:trace contextRef="#ctx0" brushRef="#br0" timeOffset="247974.5312">15979 12035 1801,'10'-8'-7,"1"3"7,2-2 23,4 2 17,2 0 9,5 0-3,2 1-2,1 1-5,0 0-5,3 1-5,0-4-11,-4 6-24,4-2-42,0-2-43,0 4-47,-3-1-87,3-4-322,0-1-50</inkml:trace>
  <inkml:trace contextRef="#ctx0" brushRef="#br0" timeOffset="248310.4141">16746 11840 1524,'0'0'-4,"0"0"20,9 0 31,2 0 22,-1 0 14,-1 0 8,2 3 10,6-3 6,0 3 0,3-3-6,-1 1-4,2-1-5,-5 3-8,4-1-8,-7 1-6,4 0 2,-4 1 3,-2 3-6,-2 6 4,-5 0-7,-1 1 1,-3 4-11,-3 2-2,-4 3-2,-2 0-10,-5 3-5,1 0 0,-4 1-1,1-2-8,-2 0-2,2 0-3,-1-2-2,1-4 2,2-1-7,1 0-2,3-3-6,0 0 2,3-3 5,4 1-4,0-3-3,6 0 1,0 0 1,7-3-4,0-2 3,4 0-2,2 0-8,11-2-18,6-1-16,4-2-27,13-2-36,7 2-41,16 0-43,7 0-95,16-3-267,4-2 50,0 0-115,34 0-108</inkml:trace>
  <inkml:trace contextRef="#ctx0" brushRef="#br0" timeOffset="248826.5541">17626 11807 1537,'7'-2'3,"4"2"17,-6 2 3,2 3 20,-4 5 24,1 2 7,-1 6 9,1 2 5,-4 3 3,0 4-4,0 1-8,0-2-7,0 8-4,0-2-11,4 3-6,-1-2-14,0 3-27,0-10-41,-3 2-48,4-1-28,2-2-39,-3-2-36,-3-2-100,0-5-284,-3-3-67</inkml:trace>
  <inkml:trace contextRef="#ctx0" brushRef="#br0" timeOffset="249008.9641">17356 12083 1490,'11'-6'-21,"2"1"21,6 4 7,11-5 21,0 4 13,17-4-1,1 4-5,4-2-4,8 4-4,-3-1-3,10 1-19,0-3-25,0 3-22,-11 0-31,-2-2-38,-5-1-52,-2 0-279,-4 1 50</inkml:trace>
  <inkml:trace contextRef="#ctx0" brushRef="#br0" timeOffset="249487.7282">18463 11921 1188,'-2'-3'17,"-1"3"-4,-5 0 3,5 4 25,-4 1 9,0 3 13,0 4 7,1 1 8,0 2 3,-1 3 13,1 4 9,6-2 1,-5 2 0,1 4-2,4-4-2,0-1-3,4 3-4,1-4-7,1 2-9,-3-5-8,7 1-3,1-3-8,-2-2-3,3-1-7,3-4-4,-2-1-5,0-5-2,1 2-4,0-4 0,-2-4-8,2-4-1,-1-1-2,0-3-3,-3-8 2,0-2-3,-3-4 1,0-3 4,-1-4 4,-2 2 11,-4 5 6,4 0 17,-4 1 6,0 5-6,0-1-7,0 7-4,2 2-7,-4 6-4,2 4 4,-4 4-2,4 6-4,0 2 2,0 4 7,-4 6 5,8 1 12,0 1 1,-2 4-1,-2 1 3,7-2 4,0 1-2,0-2 1,6-2-1,-7 2 0,8-2-4,-1-5-5,1-2-5,-1 0-6,7-4-5,0-4-5,0 1-4,-3-6-7,6-2 1,0-2 5,1-6-15,0-4-14,-2-6-20,-2 0-28,1-7-34,-5-1-26,-2 0-23,-1 1-21,-10-3-32,-3 3-34,-3 0-41,0 3-36,-10-6-37,-8 3-95,1 0-114,-7-5 27,-6 3-91,0 1-99</inkml:trace>
  <inkml:trace contextRef="#ctx0" brushRef="#br0" timeOffset="249675.8366">18224 11644 1625,'0'0'1,"0"0"17,13 3 16,1-3 29,8 0 9,2 3 5,6-3-5,5 0-1,4 0-10,0 0-3,3-3-9,-1 3-10,-4 0-22,6-3-38,-2 1-40,-4 0-43,5-1-52,-1-1-87,-1-2-326,0 1-70</inkml:trace>
  <inkml:trace contextRef="#ctx0" brushRef="#br0" timeOffset="249914.6607">19367 11497 1577,'14'5'2,"1"5"26,3 3 38,6 8 29,-1 2 23,2 9 24,3 7 22,4 11 20,-4-1-5,-1 6 2,-4 3-3,-7-1 3,-2 4-11,-4-12-9,-7 4-14,-3 0-6,-3-3-13,-7-3-12,-4 1-9,1-6-18,-7-3-29,4-7-33,-4-3-33,4-1-47,-2-1-35,-3-7-48,6-6-57,-2 3-67,4-10-71,-2-2-139,5 0-63,2-7 51,4-4-93,4 0-75</inkml:trace>
  <inkml:trace contextRef="#ctx0" brushRef="#br0" timeOffset="250107.2736">19871 12087 1580,'20'-2'25,"0"2"11,-3 2 18,3 1 8,-4-1-4,1 0-3,0 1-8,0 2-9,-1-2-36,1 2-57,-4-3-66,1-2-169,-5 0-217,1-2-13</inkml:trace>
  <inkml:trace contextRef="#ctx0" brushRef="#br0" timeOffset="250687.3093">20495 11745 1378,'10'-8'34,"-5"3"22,3 3 19,-6-3 8,6 2 9,-8 3-5,0 0 1,-14 3 4,8 2 3,-7 4 5,-7 7 0,-1 1 0,2 8-2,-6 3 2,0 5-2,0 4-8,2 1-6,4 1-7,-1 1-3,4 3-9,2-1-6,1 1-6,5-6-9,2 1-4,9-1-16,0 1-15,8-3-17,5-3-18,8 3-16,-2-7-18,6-2-21,-4-5-33,6-3-42,-4-2-30,0-4-48,-5-4-108,-1-4-123,-7-4-73,-1-4-41</inkml:trace>
  <inkml:trace contextRef="#ctx0" brushRef="#br0" timeOffset="250962.0495">20484 12017 1462,'-4'-9'25,"4"1"5,4 4 9,0-4 29,3 2 25,3 0 12,-1 2 14,5 2 7,6-4 7,0 6 12,0-2-17,2 2-4,6 2-4,-1 1 0,-4 5 4,1-1-12,-5 4-5,5 1-6,-7 2-3,-1 4-8,-2 2-4,-8 0-11,4 0-10,-7 3-11,-3-3-4,-3 2-13,-4-2-15,1-1-22,-5 1-30,2-4-22,-4 2-32,-8-6-33,5 3-30,-1-7-35,0 2-56,1-5-82,2-2-119,1-3-67,3-3-87,0-2-93</inkml:trace>
  <inkml:trace contextRef="#ctx0" brushRef="#br0" timeOffset="251166.8244">20832 11913 1667,'16'-4'10,"-2"4"16,-1 4 30,1 1 22,-5 4 8,1 4 6,1 2 8,-5 5 7,4 5 1,-7 0-2,3 5-6,2 0-12,-5 2-11,4-2 1,-1 0-12,0-6-15,2 2-15,-2-1-20,1-2-16,2-2-16,5-5-32,-4 2-38,7-6-37,7-3-39,-5 3-27,1-7-46,4-1-80,-1-4-289,3-4-102</inkml:trace>
  <inkml:trace contextRef="#ctx0" brushRef="#br0" timeOffset="251366.0252">21484 11887 1614,'4'-15'16,"-1"3"21,1 2 9,-8 3 7,4 2 10,0 1 24,0 4 17,0 0 6,0 21-3,-3-9 5,-1 10-4,4 4-1,0-1-11,0 7-5,4 4-5,-4-2-11,0 4-8,0-1-12,3 1-20,5-1-23,-5-2-28,-1 0-35,2-7-35,0-1-40,-2-2-25,-2-2-46,-2-5-111,-6-1-115,3-5-163,-6-4-87</inkml:trace>
  <inkml:trace contextRef="#ctx0" brushRef="#br0" timeOffset="251573.1404">21142 12152 1612,'0'-5'-7,"3"1"8,7-1 17,7-1 16,-1 0 2,14 5 4,0-4-5,6 2-2,4-2-4,4 0-4,0 3-14,-2-1-28,3 1-40,-2-4-33,0 4-23,1-5-33,3 2-84,-11-4-183,4 1 76</inkml:trace>
  <inkml:trace contextRef="#ctx0" brushRef="#br0" timeOffset="252021.8889">22125 11834 1205,'0'-2'31,"-3"0"12,0 2 3,3 0 16,-7 4 12,4 5 11,0 0 6,-8 1 6,8 5 11,-4 5 6,1 4 3,3-3 5,3 4 7,0-2-2,0 2 2,0-1-12,0 0-4,6-2-8,-3-2-14,7-3-10,4-1-7,2-2-7,-2-4-3,5 0-8,2-7-5,-4 2-5,2-5-6,5 0-2,-7-3-9,2-4 3,5-1-2,-5-4-4,-2-4-7,0 2 2,-4-4 2,0-1-3,-3 1 7,-3-2 6,0 0 4,-1 3 9,-2 2 9,0-2 0,-4 8-5,2-3-2,-2 4-6,0 3-5,0 5-2,0 0 4,-6 13 2,0-4 14,2 11 7,4 4 7,-7 0 6,4 9 11,3 4 9,0 1 4,3 4-20,4 1-3,-3 4-7,-2 3-1,6-1-5,-6-8-4,2 2-7,-4-6-5,3 1-3,-3-4-6,-3-5-5,-1 0-12,-6-6-17,4 0-17,-8-8-24,-2-1-22,0-6-18,2-4-13,-10-4-19,8-2-10,-3-5-7,5-6 2,-2-3-4,2-5-1,4-2-3,7-2-13,0-5-26,9 0-29,4-5-22,13-2-30,3-3-47,2 2-110,8-7-111,0 3 44,8-1-77,-14 8-55</inkml:trace>
  <inkml:trace contextRef="#ctx0" brushRef="#br0" timeOffset="252222.7686">22926 11855 1580,'10'0'22,"-4"-3"19,1 6 27,0 0 15,-4 4 13,4 3 14,-7 2 6,0 6 7,0 7 2,0 0-4,0 2-11,0 1-7,0 7-11,0 0-3,0-5-20,0 0-17,0 5-18,3-9-36,0 6-34,-3-5-43,0-3-44,7 2-50,-7-6-45,0-3-116,0-1-134,-7-4-77,4 0-47</inkml:trace>
  <inkml:trace contextRef="#ctx0" brushRef="#br0" timeOffset="252437.9076">22689 12185 1520,'0'-5'18,"10"0"2,-7 0 25,11 2 12,-1-2 9,7 3 6,4 2-1,6-2-6,0-1-6,0 3-4,-3-3-8,6 3-11,-3 0-23,0 0-43,3 0-42,-3 0-45,7-2-65,-14 2-119,14 0-190,-7-4 4</inkml:trace>
  <inkml:trace contextRef="#ctx0" brushRef="#br0" timeOffset="252766.0092">23446 12027 1323,'-4'-2'9,"2"-1"15,2 3 22,-8-3 32,8 3 11,0 0 12,0 0 18,10 0 5,0 3 4,8-3-2,-6 3 0,-2-1-4,4 1-9,2-1-3,4 3-15,-2-3-10,-6 1-3,-2 2-4,1-1-7,-1 2-1,-4 2-5,1 2-9,-7 2-1,4-2-4,-8 3-9,4-1-5,-13 6 0,3-3-7,-7 2-1,4 0-7,-8 1 3,1 0-8,0-1-7,4-2-6,0 0 5,-5 1-16,12-4 2,-5 3-8,0-3 0,3 0 1,9 0 1,2 2 4,0 1 1,2-3-3,7 1 1,0-1 7,4 1-3,7 0-7,0-1-4,8-2-11,-6-3-15,8 1-22,0-3-27,4-1-30,-4-1-25,0-6-21,0 3-18,0 0-19,0-7-48,0 0-83,0-3-300,-3-5-131</inkml:trace>
  <inkml:trace contextRef="#ctx0" brushRef="#br0" timeOffset="252969.715">24063 12000 1695,'0'-7'-24,"0"2"24,0 5 31,3 0 21,-3 0 14,0 14 11,3-1 10,-3 2 2,0 6 6,0 3 1,0 3-3,8 3-10,-8 0-8,0 3-4,0 2-11,3 2-11,-3-4-27,0-3-31,3-3-35,-3 1-35,0-1-42,0-1-34,-3-6-67,0-3-126,-5 0-244,2-8-91</inkml:trace>
  <inkml:trace contextRef="#ctx0" brushRef="#br0" timeOffset="253169.4348">23843 12240 1636,'13'-7'-5,"-6"1"7,6 1 24,11 4 16,-5-5 10,8 4 8,0-2-2,3 4-4,0-2-8,0 2-4,0-2-21,0 2-32,0-4-49,-3 4-45,3-1-48,-7-2-96,4-2-247,-2 0 0</inkml:trace>
  <inkml:trace contextRef="#ctx0" brushRef="#br0" timeOffset="253597.6432">24493 12117 1396,'0'0'15,"-7"8"10,4-1 6,-4 1 17,7 2 9,-11 0 6,9 5 7,-5 2 12,1 0 10,2 1 3,-7 5 8,9-3 7,-5 3 0,7-1-5,-3-2-4,6 0-9,4 0-5,-7 0-12,13-3-1,-9-3-13,2 0-7,3-2-1,2-4-6,-1-1-5,0-4-2,0-1-6,7-2-5,-10-2 0,3-3-2,0-5-2,-4 1-2,5-7 4,-5-2-3,1-2 6,-1 0 4,-2-1 10,3 7 12,-4-6 6,-3 8 2,3-3-2,4 1 0,-7 5-8,0 2-2,0 2-6,-7 2-2,7 3 2,0 0 4,-6 12 5,6-4 5,-11 4 5,11 1 6,-3 2 9,3 3 10,0-1-1,0-1-3,3 1 4,1 3-6,3-3-8,6 0-3,-7-1-6,5-4-6,2-2-7,1-2-5,-5-3-4,4-3-7,1-2 0,2-2-4,-2-3-3,2-5-6,-2-2-7,2-3-11,-2-6-15,-4-6-22,4 0-23,-8-4-23,1 4-31,-4 1-23,-3-1-27,0 0-30,0 2-32,-10 0-38,7 0-42,0 0-51,-8 5-136,5-3-89,-4-1 47,7 3-144,-5-2-168</inkml:trace>
  <inkml:trace contextRef="#ctx0" brushRef="#br0" timeOffset="253810.3451">24950 11960 1895,'7'40'38,"-4"-1"20,4 2 20,-7-1 16,3 2 8,-3 3 4,-3 5-4,3 8-10,-10 7-5,-7 2-12,1 1-34,-14 17-58,-11-2-86,-5-8-92,-4-3-232,-20-5-36,-7-5-69,-13-4-35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0-12T05:40:34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2791 980 969,'5'-20'201,"-10"2"-69,3 2 7,-1 0-10,-4-2-7,1 3-3,-6 1-4,4-1-6,-2-2 5,-4 5 4,4 3 1,-7-1-8,1 2-2,-1 1-3,-2 4-2,-5 3-10,0 6 0,1 3-4,0 4 4,0 7-5,-1 5-2,4 2-4,0 9-5,3 3-13,8-1-1,-1 9-2,7 3-6,3 3-3,3-1-4,7 13-11,-1-2-22,5 0-27,-1-3-21,4-3-17,-7-7-26,0-4-27,-3-10-34,-4 0-21,0-9-45,-9 0-38,-5-6-54,-2-5-121,-4-5-80,-10-4-90,-3-4-86</inkml:trace>
  <inkml:trace contextRef="#ctx0" brushRef="#br0" timeOffset="146.1063">1888 1445 1579,'0'-28'13,"10"8"17,4 3 26,2-1 24,4 3 14,8 3-1,9-1 3,2-2-6,12 1-8,1 1-6,5 0-10,6 3-9,2 0-21,-5 1-35,6-2-43,1 2-36,-1 1-36,-3 3-50,-2-8-83,-1 3-367,-11-5-112</inkml:trace>
  <inkml:trace contextRef="#ctx0" brushRef="#br0" timeOffset="364.1039">3233 892 1680,'-3'-10'1,"3"3"32,-4-1 33,-2 6 12,-5 0 9,2 4 4,-9 0 11,2 11 2,-4-1 3,-4 8-2,5 8-3,-4 7-3,2 0-9,5 7-2,2 3-16,5 6-1,5-2-8,8 4-10,-2-1-4,12 2-12,2 4-29,8-2-13,0-12-15,2-3-19,0-3-15,1-9-23,-3-7-9,-4-7-19,0-4-25,-3-5-17,-1-6-26,-5-3-18,-2-11-45,-6-3-418,1-5-151</inkml:trace>
  <inkml:trace contextRef="#ctx0" brushRef="#br0" timeOffset="568.5567">3220 1155 1762,'3'-25'-39,"4"5"24,-1 0 34,4 7 22,4 0 25,2 4 20,7-2 15,1 4 15,3 2 10,3 0 2,6 3 12,-2 4-3,-1-2-4,3 5-15,-1 3-9,-2 2-9,-3-4-6,-4 11-13,0-2-10,-5 4-8,-8 1-4,1 1-5,-8 1-12,-6 2-26,-3 5-24,-7 0-22,-4 0-27,1 3-38,-10-6-32,-1-1-42,2 3-44,-5-8-39,-3-2-106,0-5-145,0-5-108,0-8-110</inkml:trace>
  <inkml:trace contextRef="#ctx0" brushRef="#br0" timeOffset="750.0699">3486 1092 1709,'30'-12'-11,"-3"5"26,-4 4 30,1 3 18,-8 6 12,1 0 17,-1 7 7,-2 4 6,2 8 7,-2 2-2,-4 6-8,-4 2-4,2 5-14,-5 1-9,4 5-12,-4-5-26,0-2-40,3-1-39,-2-1-48,3-4-44,0-3-35,1-6-26,0-11-62,6 3-418,-8-9-169</inkml:trace>
  <inkml:trace contextRef="#ctx0" brushRef="#br0" timeOffset="923.607">3960 1405 1867,'10'-13'-22,"-5"6"15,6 2 34,-4 2 29,0 6 11,-4 2 11,0 5 5,1 7 5,0 2-1,-2 7 0,-2 4-3,4 6-6,-4 1-8,3 4-8,0-3-5,1 3-10,-1 1-30,0-1-26,5-7-44,-6 1-39,8-5-29,-3-8-26,4-4-34,1-7-26,2-4-146,-1-10-213,0-4-67</inkml:trace>
  <inkml:trace contextRef="#ctx0" brushRef="#br0" timeOffset="1367.9313">4287 1070 1545,'7'-20'8,"-1"5"4,-3 5 12,0 5 32,1 5 21,3 2 3,-4 6 9,1 2 12,-1 5 9,0 6 4,0 0 1,4 4-2,0 1-1,0 6-8,2-2-2,2-1-11,2-1-14,-3-2-6,3-6-8,4-1-5,0-7-2,3-1-8,-4-10 1,1-1-5,-1-1-6,5-7-2,-5-7-12,-2-3 5,-1-1-5,-3-4-2,-3-2 2,-4 1-3,0-5 1,0 5 7,-3 5 6,0-2 11,0 3-5,-3 3-7,0 3 3,0 4-8,-4 7 0,3 1 1,1 6-1,0 2 14,-1 4 6,4 5 2,0 3 16,4 5 11,2 8 5,2-3 6,1 7 7,4 6 1,4 5-6,0-6-4,0 6-10,0-4-7,-1 5-6,1-6-6,-7 3-7,-1-3-4,-1-8-6,-8-6-5,0 0-5,0-5-15,-8-2-25,-1-1-18,-4-4-31,-4-7-37,-7-3-29,5-4-22,-8-6-23,0-1-25,-3-11-28,3-3-34,4 0-25,3-4-26,3-5-48,14-2-109,0 3-67,6-6-143,7-4-170</inkml:trace>
  <inkml:trace contextRef="#ctx0" brushRef="#br0" timeOffset="1517.2982">5014 1269 1851,'33'6'-11,"-6"4"40,-11 6 38,1-3 19,-7 10 19,0 4 11,-3 4 16,-7 4-4,0 2-4,0 1-17,-7 2-8,0-1-10,4 2-25,-7-4-41,3-2-53,1-2-54,-1-8-56,4 2-57,-7-7-103,3-8-171,0 0-137,1-8-107</inkml:trace>
  <inkml:trace contextRef="#ctx0" brushRef="#br0" timeOffset="1866.7773">5084 1148 1758,'33'-18'17,"-3"5"27,0 3 36,0 0 10,-6 3 2,-1 2 2,0 0 5,4 1-5,-7 1-7,-1 0-5,2 3-6,-1 0-6,-1 0-6,-1 3-5,2 1-3,-4 1-8,-2 1-3,2 3-7,-2 4-1,-4 2-8,-4-1 1,-3 2-1,-3 1-3,0 5-6,-3 2 2,-7 0-4,1 3-3,-5 5-4,1-3-9,-1-3-9,-2 3-6,2-4-3,4-4-3,1-1-3,1-4 2,2 2 2,3-3 2,3-3 2,0 2 1,6-5 0,0-2 5,5 3-2,2-5 3,1-2-1,5-3 2,2 0-10,5-3-14,-2-2-21,6-2-23,0-8-29,0 3-30,-3-6-27,2 0-23,-2-4-64,-8-4-112,-1-1-208,-6-3-68</inkml:trace>
  <inkml:trace contextRef="#ctx0" brushRef="#br0" timeOffset="2060.7661">5761 1007 1586,'0'-5'3,"0"5"37,0 0 37,6 0 28,0 5 14,4 3 19,0-1 21,10 11 14,-2-3 10,4 6 15,2 0 11,2 9-6,-1 6-19,-3 1-16,-1 2-19,-1 3-14,-10 7-23,-4-2-41,-3 3-47,-3 0-36,-6-1-50,-4-3-50,-4-1-48,-2-3-58,-5-1-48,-5-4-110,0-7-161,3-5 13,-4-5-78,7-5-101</inkml:trace>
  <inkml:trace contextRef="#ctx0" brushRef="#br0" timeOffset="2242.2803">6424 1187 1689,'27'-5'-8,"0"-2"2,0 2 16,-4-1 6,3-1 3,1 2 2,3 1-7,3-5 1,-1 1-1,7 4-22,-3-4-35,0 1-21,-2 2-38,-1 0-61,-3 0-315,-9 3 16</inkml:trace>
  <inkml:trace contextRef="#ctx0" brushRef="#br0" timeOffset="2410.8297">6655 1485 1287,'13'7'8,"10"1"2,3-3 19,8-4 16,9 2-5,5-3 0,1-4-4,7-4-13,4 0-34,-9 1-49,9-3-72,-3 2-143,0-1-79,-5-7 132</inkml:trace>
  <inkml:trace contextRef="#ctx0" brushRef="#br0" timeOffset="2679.1125">7921 1157 965,'5'-5'46,"-5"4"15,9-2 21,-3 0 36,12 1 21,-2-2 19,4 4 7,7-2-2,6 2 2,-3 0 7,4 2-13,-1 2-16,0-2-1,7 8-8,-3-1-18,-3 2-6,-4 3-9,-4 2-12,0 5-7,-9-2-8,1 0-4,-9 6-10,-6 0 9,-3 0-16,-3 4-15,-6 0-27,-9 1-29,1 0-32,-2-5-32,-5-1-41,-2-3-45,-1 2-49,4-13-71,-4 2-143,4-7-77,-4-5-104,7-2-112</inkml:trace>
  <inkml:trace contextRef="#ctx0" brushRef="#br0" timeOffset="2863.1346">8262 1042 1698,'23'0'-6,"-3"5"19,1 3 25,-2 1 28,-8 3 12,5 4 13,-2 4 9,-5 3 5,4 5-2,-2 3-5,-1 5-7,7 6-9,-4 0-11,4 3-4,-4 1-17,4-3-29,2-6-41,-2-4-40,4-4-42,-2-4-35,8-4-53,-7-7-95,4-4-386,-3-5-166</inkml:trace>
  <inkml:trace contextRef="#ctx0" brushRef="#br0" timeOffset="3328.9259">8982 1145 1850,'3'-10'6,"1"5"11,0 5 35,-1 0 22,-3 0 11,0 7 11,0 4 12,0-2 7,3 6 5,-3 2 4,3 6-3,0 0 5,1-1-7,2 2-5,2 2-5,5-3-8,1 2-4,2 0-3,4-5-8,-1-6-6,5-1-11,3-6-5,0-4-4,-4-1-5,4-7-5,0 1-6,-5-7-2,2-3-6,-1-3-6,-6-3-2,3-4-3,-7 2 6,-3 2-1,0 3 8,-3-1 2,-4 3 6,4 1 2,-3 3-2,-4-2-2,0 5-5,0 2-2,-7 3-3,3 3-2,1 5-1,-1-1 0,1 8 5,0 0 1,0 3 13,3 2 9,3 6 9,0 2 4,0 0 6,8 4 4,-1 7 3,-1-2-3,5 2-4,-4 0-2,0 0-6,0 2-10,-3-1-2,-1-2-6,-6 1-4,3-5-2,-6 2-8,0 0-3,-3-4-8,-5-5-15,1-2-21,-3-2-27,-1-5-26,-5-5-32,-1-2-31,-1-7-43,2-5-36,-8-13-33,4-7-39,-1-10-18,5-7-51,5-10-33,7-12-122,4-4-104,3-7 50,10 2-156,7-25-203</inkml:trace>
  <inkml:trace contextRef="#ctx0" brushRef="#br0" timeOffset="3495.8886">9809 393 1858,'19'-16'2,"-1"6"5,-8 5 22,-4 5 40,-2 5 25,3 5 16,-4 6 20,-3 6-1,0 5 7,0 11-7,-3 1-14,3 5-10,0 5-10,0 4-13,3-1-26,4 4-45,-4-4-56,3-2-72,5 2-71,-8-12-155,4 0-190,-1-5-124,1-1-153</inkml:trace>
  <inkml:trace contextRef="#ctx0" brushRef="#br0" timeOffset="4049.4361">10183 1127 1722,'7'-8'-37,"-1"6"17,5 0-1,-5-1 32,1 6 23,-1-3 22,1 7 13,3 1 22,-3 5 16,2 4 14,2 5 3,2 8-1,-3 3-2,-3 2-18,3 5-8,-4 8-10,5-4-11,-2 4-3,1 1-14,1-3-22,-5 0-32,1-8-31,-1-1-38,-3-3-38,5-5-35,-5-4-51,0-2-127,-6-4-185,-3-5-69,-2-4-72</inkml:trace>
  <inkml:trace contextRef="#ctx0" brushRef="#br0" timeOffset="4225.9668">10103 1492 1626,'7'-12'1,"3"4"30,3-1 29,7-2 11,0 2 6,3 0 2,4 0-4,0 1-5,9-2-9,2 3-5,1-1-5,7-2 9,-2 4-29,6-2-40,-3 2-38,3-1-44,3 2-36,-6-3-105,10-2-395,-12 0-125</inkml:trace>
  <inkml:trace contextRef="#ctx0" brushRef="#br0" timeOffset="4758.0572">11283 1052 1716,'0'-2'0,"4"2"7,-4 0 39,0 0 23,3 12 15,-3 2 15,0-2 19,0 5 10,4 3 5,-4 6-4,3-2 8,0 3-7,-3 1-4,4-1-9,5 3-5,-2-3-12,3-2-5,0-2-4,7 0-5,-1-6-6,5-5-1,2-4-10,0 0-5,-3-7-9,7-2 3,0-7-11,-6 0-4,4-4-2,2-2 0,-8-10-4,3-1 1,-6-1-3,-3-6-1,-4 3 3,1 0 4,-6 3 1,3 4 0,-3-1 4,-4 2 3,3 7-3,-1-1-7,-2 3-6,0 4 4,0 3-7,0 5 3,0 0 5,0 11 4,4 1 9,0 3 7,2 5 9,0 2 7,4 10 1,7 5 11,1 4 1,5 12-9,4 3-5,-8-2-8,8 3-8,-3-2-1,-1 1-5,-7-10-7,1-2 1,0-2-6,-11-5-3,5-2-5,-8-2 1,-3-4-2,0-4-10,-7 0-10,-3-2-8,-6-3-15,-1-7-14,0-6-18,-6-4-12,3-6-11,-11-4-13,4-11-15,2-4-12,-2-7-6,3-8-6,10 3-15,4-4-9,8 1-3,2-4-20,6 4-22,5-8-14,8 0-26,5 3-28,6 2-30,6-5-35,0-1-105,5 8-128,2-3 45,-6 7-57,4 0-67</inkml:trace>
  <inkml:trace contextRef="#ctx0" brushRef="#br0" timeOffset="5104.6444">12484 995 1649,'4'0'17,"-1"0"10,0 3 21,2 0 18,0-2 17,1 2 9,2-1 17,1 4 11,1-4 0,4 0 4,2 1-8,1-1-3,3 1-3,3-3 2,7-3-14,0 3-1,4-2-10,0 2 0,-1 0-16,-3 0-8,-8 0-6,5 2-2,-3 3-1,-10 3-4,-1 1-5,-7 7 1,-3 0-4,-6 5-8,-3 1-2,-7 10-3,-8-3 8,-3 5 1,1 4-2,-4 3-1,2-4 0,0-3-9,2-1 0,7-5 2,2-2 1,5-7 22,9-4 18,0 0 6,9-9-3,5 2 0,5-8-7,11-2-6,4-4-10,16-6-5,7-5-23,16-3-28,28-18-37,-5 1-53,4-3-72,-7 3-96,-15 4-145,-12 3-244,-10 0 63,-15 7 85,-12 4-167,-11 6-167</inkml:trace>
  <inkml:trace contextRef="#ctx0" brushRef="#br0" timeOffset="10295.9918">1159 3514 927,'6'8'360,"-6"-3"-149,7 0-57,-7-3-6,3 1-20,-3-3-23,0 0-14,0-10-4,0 0 3,-3-2-3,0-5 7,-4-9-5,4-4 8,-1-6 1,-3-3 0,1-11 1,-1-5-12,-3-12-2,-3-5 8,3-27-2,-1 15 1,4 11 10,5 3 6,-1 10-6,3 5 0,0 0 0,0 6-2,3 8-7,-3 3-12,2 9-3,2 4-8,7 8-3,-1 8 17,2 9 5,9 11-7,2 8-6,-4 9-5,13 13-1,-3 8-7,1 8-7,11 29-2,-5 3-23,4 7-7,-7-1-18,-3-3-28,0 0-25,-6-17-24,-4-12-27,-1-3-18,-5-9-23,-4-7-26,1-9-21,-8-2-45,0-12-51,-6-3-45,-5-7-85,2-6-105,-10-5-16,-5-8-139,-9-4-168</inkml:trace>
  <inkml:trace contextRef="#ctx0" brushRef="#br0" timeOffset="10426.5802">1121 3122 1882,'-3'-27'-8,"3"9"9,3 1 22,5 4 15,2 1-1,-1 2 1,5 3 0,2-4-5,5 4-4,-1 1-2,6-1-6,1 0-24,3-1-37,3 3-52,4-2-47,0-3-65,-1-3-368,-6 3-73</inkml:trace>
  <inkml:trace contextRef="#ctx0" brushRef="#br0" timeOffset="10627.0548">1739 2537 1629,'0'-7'29,"0"-1"4,-3 3 16,3 5 35,0 0 21,-3 15 13,3-3 21,3 12 10,0 3 5,4 8 3,-1 10-9,-1 7-3,7 10-6,-5 8-16,2 1-7,4 4-12,4 22-23,4-4-39,-1-13-33,-1-16-43,2 2-43,1-7-46,2-3-52,-4-13-48,-4-11-83,1-7-146,1-7-61,-6-6-48,2-7-64</inkml:trace>
  <inkml:trace contextRef="#ctx0" brushRef="#br0" timeOffset="11705.1697">2349 3045 1639,'16'-31'60,"2"9"11,-9 2 16,2 3 23,-5 1 14,-2 7 14,2-2 8,-3 4-5,-3 0 5,3-1-17,-6 6-10,-6 2-25,-4 2 0,-1 3-7,-7 5-15,2 3-5,-5 5-4,1 2-9,-1 2-5,8 0-4,-1 6-6,1-3 0,5-3-10,5 4 4,3-7-8,3-2-2,6 1 0,1-5-4,6-3 4,5-6-5,-2 2 1,4-9-5,-1 0-2,5-3 0,-4-2-2,4-5 1,-2-2-3,-4 3 3,2-6 4,-4 1 0,-2 1 8,-1 1 13,-3 1 7,3 1 7,-6 4 3,-1-3 8,1 5-6,0 0 2,0 0-5,-7 4-9,3 0-2,0 9-7,0 1-1,-3 4-4,4 4 1,3 7 3,-1 3 0,1 9 5,3 4-4,4 7 1,-2 4-2,6 10 1,1-2-1,-5 6-1,2-3-8,1-3 4,-4-4-8,-6-3 0,0-3-1,-4-7-10,-3-1-7,-6-3-13,-2-3-11,2-6-5,-4-5-15,0-2-6,-4-4 0,2-3-10,-2-6-13,1-5-7,-4-7 1,4-2-3,3-11 1,-1-2 12,8-5 6,3-2 5,7-11 11,10-7 0,6-7 3,7-3 8,7 0 6,12-15 3,-5 10 7,-4 7 2,1 6 5,-2-3 5,-3 2 3,-2 3 13,-4 6 3,-6 1 2,-1 1 1,-7-1 2,1 8 6,-7-1 10,-4 9-9,-2-3-5,-4 8-1,-4 1-5,-6 7-1,4 1 2,-8 3-10,-2 5 4,2 5 2,-6 8 0,4 0 3,0 7-9,2 2-4,0 5 5,3 3-3,6 0 2,5 0 6,0 3 4,11 0 14,1-4 8,9-1 0,6-3 3,-2-5-1,9-5-3,0-6-1,-4-3-2,3-6-5,-3-6-4,3-1-2,1-5 2,-4-5-4,-3-7-5,-1-8 5,-3-2-7,-3-4-1,-7-8 1,-5 0-4,-8-7-2,0-2 2,-8 0 0,-1 5-1,2 2 6,1 13 9,-2 2-7,2 9-2,-1 6 0,-2 9 3,1 6 0,2 6 2,-1 6 2,1 6 2,3 8 5,3 2 11,-4 9 5,4 4 6,4 4 4,-1 6-1,3 3-7,-3-2-7,7 1-1,1 1-5,2-7-1,-3-6-6,-3-6-4,-1-2-5,1-4-8,-1-4-2,2-7-2,-2-8-14,1-5-2,-1-6-8,1-4-6,-3-7-8,-1-7-7,-3-4-5,0-1 6,3-5 0,-3-1 1,0 1 4,7-1 0,-4 6 5,3-2 2,-2 5 1,6 2 6,3 5-1,1-2 1,5 5 2,-2 3 1,1 7 2,-2 4 6,4 2 3,-1 8 1,5 2 0,-7 6 6,-1 5-2,1 7 1,-7 0 3,-7 4-9,-3 5-22,0-3-33,-6 3-31,-1-5-31,-3-1-34,-3-1-37,0-7-52,-4 1-61,-7-7-102,5-9-167,-2-2 13,4-6-162,-2-4-216</inkml:trace>
  <inkml:trace contextRef="#ctx0" brushRef="#br0" timeOffset="12522.6875">3617 3000 2076,'30'-3'-5,"-4"3"36,4 3 33,-8-1 23,6 5 12,-1 2 6,3 3 4,-3 3 0,-1 0-10,5 2-8,-10 2-10,4-1-7,-5 3-10,-5-4-6,3-1-8,-5 1-2,1-2-2,-1-1-9,-2-3-8,-5 1-11,-3-3-7,4 3-6,-4-7-4,-3-1-5,-3-4 1,3 0-3,-7-7-14,0-1 3,5-5-1,2-1 0,0-1 4,6-6 2,0 0-3,4 0 3,7-4 3,4 3 2,5-1 7,5 1 6,-6 2 4,13-6-3,-5 6 6,-3 1 0,0 1 3,0 0-7,-7 3 5,0 3-2,-2 2-5,-5 1 2,4 1 6,-10-1 4,0 8-6,0-1 5,-7 2-2,-3 0-6,-6 7 7,-1 1-5,-3 1 4,-3 4-9,-4 1 6,1 4-3,-5 5-2,2-1-1,-1 3 3,2 1 0,6-2-4,-2 1 1,7-2-1,4-1-2,0 1-2,6-5 4,3-1-7,5-2 7,-1-5 0,7-1 4,-1-6 0,1 2 2,3-7-3,0-1-2,3-2 4,1-5-6,-1-5 5,-6 0-6,2-3 0,-2-4 6,-4-2-5,1-5 1,-8 7 4,-2-1-2,6 4 19,-6-1 1,-1 5-1,0 0-5,0 5-4,0 0-4,-3 3-6,0 3 3,0 4 1,0 0-1,0 13-5,0-5 3,4 7 0,-4-3 2,3 3 11,0 8 12,5-3 8,4-1 0,2 6 4,3-1 3,0-2 0,5-2-2,5-4-5,-3-2-2,-1-4-6,1-3-6,2-4 8,-4-3-14,-2 0 1,5-8 2,-2 0-9,-3-4 2,-3-1 2,-1-4 0,-2 0-1,-8-3-2,4-1 0,-7-1-2,-3 2-1,4 0 7,-2 2 8,-2 3-8,-2 3 1,2 0-6,0 5 1,0 4-1,0 1-4,0 2-1,0 12-5,0 0 5,2 0 0,3 8-2,1 1-1,1 1 0,7 3-2,2 3 1,1-3-10,-1-1-32,4 0-30,4 0-32,-1-4-25,-3-5-24,1-2-38,-5-5-47,1-7-49,-4-1-60,-3-6-126,0-2-107,-7-5 44,0-2-91,-3-5-118</inkml:trace>
  <inkml:trace contextRef="#ctx0" brushRef="#br0" timeOffset="12624.4162">5030 2522 1639,'7'-8'-75,"0"4"2,3 2-23,0-1-33,0 3-103,-4-3-120,4 6 134</inkml:trace>
  <inkml:trace contextRef="#ctx0" brushRef="#br0" timeOffset="12900.6768">5577 2709 1031,'17'5'58,"-7"1"6,4-1 37,-4 0 26,-1 3 0,-2-4 13,0 4 13,-5 2 2,3 2 2,-10 0-8,0 6-3,-3 2-4,-4 0-6,-2 6-3,-2-2-15,-2 3-14,2 0-12,2 4-4,1-3 1,4 2-19,-2-1-2,5 0-8,2-2-5,8-3-4,-1 0-5,7-3-5,7 0-2,3-1-9,-1-5-20,8-2-18,6-1-41,10-5-35,1-2-77,20 0-98,-12 0-167,8-5-132,-2-3 69,15 3-105,1-4-94</inkml:trace>
  <inkml:trace contextRef="#ctx0" brushRef="#br0" timeOffset="14390.1394">6674 2862 1644,'13'-3'22,"-2"1"19,-3 4 32,3 3 29,0 2 14,-1 5 9,-1 2-1,1 3 9,1 1-12,-4 5-7,-1 2-3,4 2-9,1 4-8,-6-7-6,-1 1-8,2 1-11,1-2-5,-3-2-9,3-1 1,-5-4-9,3-2-7,0-2-1,-1-4 2,2-1-8,-1-5-2,0-6-4,0-2-5,0-7 0,-5-3 4,0-10-13,0-3 2,0-7-4,-2-3 2,-1 1-4,3-1 1,0 6-2,3 1 0,-1 4-7,2 3 1,6 0 5,1 8-7,1 3 5,2 6-1,-5 4-11,9 1 13,-5 4-2,0 5 8,4 1-1,-4 4 5,4 4 5,0-2 2,-1 4-3,1 2 2,0 3-1,-4 2-1,4 0-1,-3-5-6,-2-1 3,-2-1-3,1 0-4,2-6 0,-7 1 3,5 0 5,-5-6-2,4 0-4,-4-4 3,5-6-10,-1-4 6,-4-5-1,5-3-4,-1-1 1,-1-4-1,2-2-3,-1 1 1,-1-1-5,5 2 0,-4 0 4,4 2-3,-1 1-2,0 2-6,-3 2-9,3 7-7,-2 0 9,2 6-5,-4 3 3,2 2 6,-1 5 3,-4 0-3,1 7-1,0 0 8,-1 7-4,1-2 3,-1 2 1,1 6-2,4-2 3,-2 0 1,5-3 0,2-1 5,1 2 4,-2-8 10,7-6 1,1-2 1,0-3 0,4-7-1,3 0-1,0-7-2,3-6 3,-3-1-8,0-5 6,0-6-10,0-1 6,-3-5-8,-3-4 10,-7 2-17,-4 4 0,-4-1 1,-1 2 0,-5 6-6,0 0-3,-6 3 2,0 7-7,-8 2 10,-2 3-5,-1 7 0,1 2 3,-4 5 2,0 4 0,4 4 1,-4 3-2,4 4 5,6 0 0,-3 4 2,10 1 0,0-3-3,4 5 0,2-5 6,4 1 9,8-2 7,-1 2 5,2-8 9,7 1-3,2-5-1,-2-4 0,1-4 0,3-5-3,0-2-5,-3-5-2,3-6-1,-4-5-3,1-4 1,-4-3-3,-2-5 0,-5-8-2,-2-4-6,-8-6 1,-3-4-9,-3-4 1,-6-1-1,-1 0 4,-3 2 0,0 7-3,0 4-2,3 8-2,-3 11-1,4 8 1,-4 8 1,3 8 7,-3 7-6,4 3 2,2 11 4,-3 2 5,7 11 0,-3 4 6,3 4 9,0 1 5,0 10 8,7 4 6,0-5-5,2 2-5,1 0-1,7-3-1,3-3-1,7 3-5,-1-10 2,1-5-1,0-5-3,-1-10 0,4-2 0,-6-8-2,3-5-2,-8-5-3,8-8 0,-7-4-1,1-11-2,-5-4-2,-7-8-4,2-3 1,-11-12-2,0-2-5,-6-3 4,-2 2 0,-1 1-3,2 4 3,-4 10-3,5 4 1,0 4-6,-1 4 2,4 12-1,-5 6-2,5 6 5,-3 4-2,6 8 1,-4 5 2,4 2 2,0 7 13,0 2-3,0 3 4,7 5 1,-4 1 0,5 3 0,-2-4-2,7 2 1,-2-4-2,-2-1-1,1-7-3,-4-1 2,5-3 3,-4-3-5,-1-4 0,0-4-4,2-4 2,2-5-2,-4-7-4,0-3-2,-1-3-4,1-5-6,-3-1-2,4-3-5,-4 0 2,8-2-2,-2 4 1,-2 1-2,6 1 1,1 0-2,2 6-5,4 4 5,-3 6 1,3 2 1,-4 5 4,8 5 1,-1 2 2,0 12-1,1 0 0,0 9-5,-2 2-20,2 3-43,-1-1-29,-6 1-30,-7-4-28,-4-4-40,-2-2-40,-4-1-31,-4-7-65,-2 0-129,-4-8-68,-10-1-157,3-6-191</inkml:trace>
  <inkml:trace contextRef="#ctx0" brushRef="#br0" timeOffset="14513.8694">8416 2907 1887,'16'-12'-60,"4"2"9,7-4 10,0 5 2,9 2 10,-2-4-15,8 4-10,-1 0-35,-1-1-71,3 3-289,-2 1 42</inkml:trace>
  <inkml:trace contextRef="#ctx0" brushRef="#br0" timeOffset="15291.1846">9339 2800 1216,'10'0'6,"0"5"15,-3-2 28,-4 3 18,-3 2 10,0 0 9,-6 4 3,-4 3 2,-1 3-1,-2 4 3,0 3 2,-4 5-1,3-2-6,-2 6-7,7-1-6,-5 2-7,4-3-3,7-2-11,0-3-4,3 2-2,3-4-7,7-5-5,-1-1-3,5-3-1,2-7-3,8-1-3,-1-3-2,-3-5-4,3-2-5,1-1-4,0-5-4,-5-1-8,1-4-7,1-2-12,-5-7-4,1-6-7,-4-3-16,-3-3-9,0-1-7,-3-3 0,-4 7 8,-3-5 6,3 9 2,-6 2 5,3 2 0,0 1 6,0 7 5,-3 0 3,3 4 1,0 2 3,3-2 5,0 7-1,0-1 13,8 2 11,-1 1 7,7-3 6,-1 2 3,4-1 13,7 1 7,3-2 10,3 2 2,4 1 13,2-3 0,-2-1-3,0 4 1,-4-1 7,1 1-8,-8-3 1,1 3-9,0-1 8,-7 0 12,-3 1-8,-1 2 2,-2-3 0,-5 3-17,-2 0-3,-7 3-5,0 2 0,-7 0-9,1 5-4,-7 3-2,-1 0-4,-6 4 3,4 3 0,-5 1-11,-2 5-1,0 2 2,3 2-1,-1-3-9,5 3 9,2 0-3,1-3-9,7-1 5,-1-1 0,3-3 10,8 0-1,-1-1 10,7-4 14,0-2 2,7 0-4,-1-5-2,1-6 3,7-4 1,-4 0-3,3-7-1,1-2-9,2-9 2,-2-2 0,-5-4 0,2-5-1,-2-8 4,-5-8 6,-4-7 2,-7-14 0,-3-9 3,-7-34 2,-5-7 0,-6-1-4,-5 4 13,0 11 26,6 25 12,1 11 5,2 20-6,8 8-8,-4 3-12,3 15 3,0 12 4,4 8 4,3 0-4,-7 35-4,11 0-6,-1 17 1,10 17-4,4 25-5,6 4-5,1 7-3,2 2-9,-3 2-36,1 0-48,-8-2-55,-8-5-60,-5-14-55,-6-15-61,-5-1-72,-8-6-99,-8-8-219,-2 1-4,-14-9 78,-14-9-271,-33 15-340</inkml:trace>
  <inkml:trace contextRef="#ctx0" brushRef="#br0" timeOffset="15858.0727">1165 4600 2088,'-3'-8'-95,"-4"-2"39,3 3 19,1-1 26,3 3 18,-3-2 10,3-1 6,6 2 19,5-6 19,2 3 8,11-2 7,9 2 12,14-2 13,13 0 8,23 0 6,47-4 12,21 0-2,25 0 12,18-2-6,19 0-2,17-4-3,24-1-4,68-3 4,26-5 2,19-5-12,12-5-9,18-3-10,7-2-4,9-3-13,4-3 1,-6 0 4,-11-1 2,-6 5-1,-11 1-7,-20 6-5,-19 0-9,-27 2-8,-74 11-3,-26 2-8,-26 5-22,-32-1-36,-22 7-24,-37 4-52,-33 2-52,-21 1-63,-22 5-72,-7-1-84,-21 3-217,4 0-52,-43-5 82,6 5-174,-29-5-212</inkml:trace>
  <inkml:trace contextRef="#ctx0" brushRef="#br0" timeOffset="16613.9727">2436 4802 1290,'7'-30'174,"-4"0"-68,-3 3-21,-3 3 9,-1 0 2,1 2-8,-11 2-2,1-1-2,-7 1 2,-7 3-2,0 3 3,-6 3 4,3 4-2,-3 5-1,0 4-12,-7 10 6,3 3-2,-4 13-7,5 7 3,0 10-5,3 7 1,6 4-10,3 4-3,1 4-6,10 4-2,3 2-5,3 2-5,7 0-1,7 1-12,-1-5-25,4-3-27,0-2-19,0-12-23,3-1-29,-2-4-23,-1-12-33,-1 2-18,-2-6-32,-11-8-96,4-6-143,-10-4-219,0-2-155</inkml:trace>
  <inkml:trace contextRef="#ctx0" brushRef="#br0" timeOffset="16761.5775">1526 5317 1815,'13'-25'-20,"0"4"16,4 4 24,3 0 13,4 2 7,6 1-2,3 1 1,7-3-3,10 4-8,7-1 0,6 4-10,-3 2-33,7-2-48,-1 5-47,-3-4-66,1-2-150,-4 5-144,-4-5 23</inkml:trace>
  <inkml:trace contextRef="#ctx0" brushRef="#br0" timeOffset="16967.0285">2920 4767 1439,'-11'-7'34,"1"1"23,-2 6 22,-6 6 8,-2 4 4,-3 2 9,3 8 9,-3 7-2,-1 11-1,1 5-2,3 2-7,0 12-5,4 3-9,5-7-9,4 1-8,7 4 1,0-3-14,11-1-17,-1 0-29,6-7-33,1 1-38,7-8-40,-3-4-32,7-3-28,-1-8-33,-7-8-73,4-5-386,-8-4-151</inkml:trace>
  <inkml:trace contextRef="#ctx0" brushRef="#br0" timeOffset="17204.3924">2766 5195 1726,'7'-23'-8,"-1"4"23,6-1 26,6 4 29,3 1 18,6-2 7,-3 4 5,6 1 3,6 2 5,-3 5 5,-3 0-2,3 5-5,0 2 0,1 2-5,-4 4-7,0 5-9,0 2-11,-7 5-3,0-1-3,-6 5-10,-4 1-8,-2 1-6,-8 3-6,0-2-7,-6-2-22,-4 2-18,0 1-29,-3 0-29,-6-6-35,-4 0-44,3-5-44,-3 0-41,-3-8-75,-1-2-129,4-4-236,0-6-167</inkml:trace>
  <inkml:trace contextRef="#ctx0" brushRef="#br0" timeOffset="17381.4345">3182 5020 1839,'24'-5'-28,"-4"-3"17,-3 8 27,-3 0 22,2 5 13,-6 3 6,3 6 8,0 4 4,-2 5 8,-2 6 1,1 5-2,-2 0-6,-2 7-9,4 0-4,-4 8-7,2-12-26,1 2-45,-2-1-44,7-5-36,-5-1-48,8-4-39,-4-6-78,4-7-346,3-3-111</inkml:trace>
  <inkml:trace contextRef="#ctx0" brushRef="#br0" timeOffset="17552.1721">3760 5435 1735,'3'0'-1,"1"0"29,-1 6 21,0 0 16,1 7 4,-4-1 5,3 6 1,-3 5 0,3 1-5,-3 1-4,2 1-5,3 3-7,-2-1-8,0-1-6,1-2-20,-1 2-44,1-1-48,2-4-49,-4-2-45,3-4-58,0-4-429,0-4-149</inkml:trace>
  <inkml:trace contextRef="#ctx0" brushRef="#br0" timeOffset="18020.769">3870 5060 1825,'10'-14'-18,"-5"5"16,4 4 22,0 2 19,-2 6 6,3 2 3,-4 3 6,1 1 11,0 7 24,-2 4 12,4-1 2,0 7 1,-2-1-9,-2 5-12,6-3-4,-1-2-7,-3-2-6,4-3-8,-2-1-7,1-3-2,3-2-4,1-6-4,3-4-5,-4-4-5,4-1-3,-1-4-3,1-6 2,4-1-4,-9-5-4,-2-4 4,1 1 6,-5-4 7,1-1 18,-4 2-5,3 1 7,-6 2 3,0 2 4,0 3-3,0 0-5,0 3-8,5 5-5,-10 1-1,2 4 7,3 2 3,0 9 3,0 2 1,0 1 1,3 6 8,2 3-2,1 3 4,0 7 0,1 5-3,3-1 5,-6 5-3,9 2-4,-4 4-4,5 0-5,-4 0-2,0-1-8,-3-6 1,0 0-5,-4 0-1,-3-3-5,0-1-3,-7-1-2,-3-4-2,0-1-7,-6-5-13,-1-4-19,-4-3-29,-1-5-17,-2-3-28,1-4-35,-1-5-43,1-2-38,0-5-41,2-7-43,9 2-47,1-6-117,4-1-146,4-5 49,10-1-126,3-1-170</inkml:trace>
  <inkml:trace contextRef="#ctx0" brushRef="#br0" timeOffset="18187.1216">4537 5397 1765,'13'10'-39,"1"0"22,-5 6 46,1 1 27,-6 8 14,0-4 16,-1 11 6,3-1 6,-3 5-3,-3 1-8,0 1-9,0-1-7,0 1-17,0-4-38,4 3-51,-4-8-56,0 0-51,3-3-66,-3-4-128,0-4-252,0-4-89</inkml:trace>
  <inkml:trace contextRef="#ctx0" brushRef="#br0" timeOffset="18554.6564">5060 5196 1760,'27'-17'23,"0"5"5,-7 7 27,-4-3 7,2 4 5,-6 1 5,2 1 5,-4 2-3,3 0-3,1 0-9,-5 2-7,5 1 1,-1 1-10,0-1-4,1 2-5,-1-2-1,1 2-4,-1 2-5,1-2-1,-1 3-2,-4-2-3,-1 6-3,-2 0 2,-3 3-3,1 2-4,-8 2-2,-2 5-1,-2-2-4,-4 7-8,-6 0-7,2 0-5,-4 2-9,1-1-2,-2 4-6,1-5-3,1 0-6,-2-1-5,8-3 2,-1-1 5,5-4 5,2 1-1,3-4 8,4-2-1,4-2 4,3-4 2,2 3 5,5-5 0,6-2 1,0-4 1,10-1-7,0-1-28,0-4-33,0-2-33,7-5-37,-4 0-65,0-8-356,-6 1-73</inkml:trace>
  <inkml:trace contextRef="#ctx0" brushRef="#br0" timeOffset="18752.1458">5691 5138 1616,'3'-3'7,"4"1"33,-1 2 35,5 2 37,2 4 25,-1 0 26,9 1 20,-4 9 10,5 1 4,2 9 6,2 6 2,-2 2-13,0 9-15,-8 5-14,-2 2-19,-7 2-18,-11 4-38,-6 4-64,-7 4-44,-7 1-66,-21 17-78,0-4-99,-11-3-195,-14-5-147,1-10 76,-9-2-124,9 5-150</inkml:trace>
  <inkml:trace contextRef="#ctx0" brushRef="#br0" timeOffset="19186.5357">6351 5345 1919,'7'-3'21,"3"-2"6,13-3 22,1-1 8,9-1-3,3 0-5,4-2-2,4 1-5,10-1-5,-8 1-8,1 2-14,-5 4-29,3-3-37,-2 4-36,-7 4-47,-6 0-80,0 0-414,-6 4-126</inkml:trace>
  <inkml:trace contextRef="#ctx0" brushRef="#br0" timeOffset="19355.0824">6505 5682 1734,'9'8'-22,"5"-3"25,6-3 25,10 3 15,3-3 7,8-2 4,5 0-1,3-2-5,9-3-7,2 3-11,3-3-40,1 0-53,-4-2-52,-4-1-98,0-2-352,-9-1-67</inkml:trace>
  <inkml:trace contextRef="#ctx0" brushRef="#br0" timeOffset="19614.3897">7638 5232 1655,'7'-12'25,"3"2"23,7-4 32,0 5 22,4-1 18,4 3 16,8-1 9,-3 0 8,0 7-13,3 1-3,2 1 6,-5 2 8,0 5-2,0 2-10,3 2-14,-11 5-12,2 4-8,-7 4-15,-4-1-4,-6 6-11,0-2-5,-7 0-9,-7 4-16,0-3-28,-3 4-29,-4-5-26,2 0-33,-9-3-39,-1-6-48,-5 1-60,7-3-55,-8-8-105,2-2-169,7-7 17,-6 0-74,5-4-103</inkml:trace>
  <inkml:trace contextRef="#ctx0" brushRef="#br0" timeOffset="19807.8718">7939 5079 1597,'20'-4'3,"-4"7"7,4-2 33,-7 5 34,4 1 16,-4 5 5,4 4 9,-4 6 2,1 3-2,-1 4 2,1 4-7,-4 3-13,-1-1-8,2 2-11,-1 1-8,-1-1-26,2-2-43,-1 0-43,3-1-36,4-5-39,-1-3-29,7 0-57,-2-6-96,2-8-324,7-4-127</inkml:trace>
  <inkml:trace contextRef="#ctx0" brushRef="#br0" timeOffset="20242.7091">8729 5150 1788,'5'-9'-6,"0"-3"2,-2 8 40,0 0 28,1 4 9,-4 0 10,6 12 3,-6-3 10,4 6 13,-1 3 11,-3 2 6,2 5 7,3 0-8,-2 0 1,0 0 0,5 0-3,1-3-4,4-1-8,1-2-11,1 1-7,6-7-3,3-4-13,2 0-6,2-7-9,2-2-2,0-2-10,0-4-4,0-4-2,-3 0-3,-2-7-6,-1-1-6,-4 0-1,1-4 4,-8 2-3,-4 3 6,2-4 12,-5 4 2,1 0-3,-4 2-2,-3 3-2,0-2-1,0 5-4,-3-2-4,0 7-3,-4-1-6,4 5 0,-5 5-1,5 2 1,0 6 4,3 0 4,-3 8 8,6 2 8,0 4 2,5 6 8,-2 4 0,7 6 2,1 3 1,-1-2-3,1 3-9,2 3-2,-3 0-4,1-1-3,-8-5-6,1 4-1,-4-8-28,-3-5-32,-3-3-41,-7 1-41,3-6-47,-7 2-45,2-13-46,-6 2-52,-1-3-52,-4-8-75,-1-5-154,-3-4-29,5-5-238,-5-11-333</inkml:trace>
  <inkml:trace contextRef="#ctx0" brushRef="#br0" timeOffset="20427.2175">9526 4632 2473,'22'-7'-13,"-4"4"38,-1 9 12,-8 1 13,2 8 13,-6 5 14,6 5 8,-4 7-2,-3 8-6,2 8-8,-4-1-9,6 4-7,2-2-37,-3 1-53,3 1-64,4-2-61,2-4-71,0-3-175,1-6-102,-4-6-70,4-7-80</inkml:trace>
  <inkml:trace contextRef="#ctx0" brushRef="#br0" timeOffset="20645.6328">10493 5022 1669,'14'-10'73,"-4"2"-10,-1 4-1,-2 1 16,0 1 21,0 4 3,-1 4 2,0 6 4,5 2-1,-4 7-10,2 8-6,2 1-11,-1 8-3,3 5-12,4 2-4,-4-1-8,4 2-21,-2 1-34,0-2-47,-2 0-48,1-3-55,-2-6-58,-8-5-125,-2-2-172,2-4-61,-4-5-69</inkml:trace>
  <inkml:trace contextRef="#ctx0" brushRef="#br0" timeOffset="20810.1908">10363 5457 1637,'3'-15'-4,"7"0"11,7 0 22,-1 0 5,8 3 3,9-3 8,8 3 4,8-4-7,5 1 0,-2 5-7,6-3 1,-6 4-15,-1 2-49,-1 2-57,0-4-59,-6 2-118,-1-1-245,-2 1-13</inkml:trace>
  <inkml:trace contextRef="#ctx0" brushRef="#br0" timeOffset="21300.8801">11451 5017 1423,'0'0'-13,"6"12"44,-3-1 19,4 1 28,-4 3 20,0 5 21,5 0 16,1 6 7,-2 3 11,1 1 7,7 3 7,-2-4-14,1 2-15,4-4-9,4-2-12,-3 1-11,9-4-11,-5-5-6,3-7-11,-3-1-7,5-3-5,-5-4-3,1-2-14,1-5 2,-5-2-7,1-3-9,-2-5-8,-1-2-8,-6-9 1,-1 2 1,-4-4-3,-4-4-5,0-4 2,-6 2-1,3 4-1,-3 0 4,3 4 17,-3 4-3,-1 1-3,4 5-7,-3 3-1,0 5-4,-2 8-1,5 0 11,-2 16 15,4 2 12,3 4 18,-2 5 17,4 11 17,2 7 10,-2 0 5,3 6-2,0 0 2,3 11 3,-6-9-7,6 3-9,-6-7-4,0 4-9,0-5-8,-7-7-5,3 3-4,-6-8-6,0 0-12,-1-4-3,-3-5-1,0-2-18,-2 0-16,-2-5-21,-2 1-25,-7-6-21,4 0-27,-5-6-27,2-3-36,-1-4-34,-1-2-26,5-2-24,-4-9-28,2-1-50,8-5-42,8-4-44,-1-6-135,6-5-111,3-4 61,5-6-165,4 0-226</inkml:trace>
  <inkml:trace contextRef="#ctx0" brushRef="#br0" timeOffset="21696.8201">12439 5087 1947,'12'-2'-15,"-2"4"0,-2-2 23,7 0 20,-2-2 10,0 2-3,1-3 8,-1 3 1,4 0 7,3-3 3,-3 3-1,6 0 3,1 0 3,-2 0 2,2 0-4,2 0-5,1 6-4,-4-4-4,2 1-1,-10 2 10,3 0-4,-2 2-1,-2 6-8,-4 0-3,-8 1-5,-2 1-2,-2 5-3,-5 2-3,-4 3-1,-5 0-9,2 4 6,-6 0-2,0-1-7,1-1-2,-2-2 6,5 0-4,-3-1 0,4-5-1,3-2-2,1-2-3,5-3 4,2 1-1,4-2 6,7-4 5,-1-2-4,11-3 1,1-2-4,12 0 1,0-5-2,13-3 3,4 1-5,16-7-7,7-4-1,7-2-35,-4-3-53,3 3-52,1 0-82,-7 0-160,-13 3-172,-10-4-98,-14 6-148</inkml:trace>
  <inkml:trace contextRef="#ctx0" brushRef="#br0" timeOffset="22484.0859">8079 4722 1645,'3'-7'-20,"-3"2"22,3 0 8,-3 0 9,0 0 11,4 1 1,-4 1 9,-4 0 4,4 1 4,0 2 7,0 0 1,0 0 4,0 0-1,0 0-2,0 12-2,4-10 3,-4 1 6,3 0-1,3-1 5,5-2-1,5-5 3,5-3 6,9-5-5,6-4-1,11-8-5,13-4 0,23-17-4,7-4-4,0-2-6,7-5 1,-1-9-7,4 1-8,-6 2-1,-1-1 0,-12 10-9,-21 13-5,-11 8-11,-16 11-24,-6 7-32,-16 7-39,-8 11-51,-3 6-58,-14 7-98,-5 9-251,-11 7 40,-14 11-28,1 3-34</inkml:trace>
  <inkml:trace contextRef="#ctx0" brushRef="#br0" timeOffset="30581.5781">13955 5285 589,'0'0'221,"0"-2"-81,0 2-38,6 0-2,-6-4-4,0 4-8,0 0-5,0 0-8,0 0 3,8 0 4,-8 0 0,6 0 2,-6 0 5,13 0 2,-7-2-2,5 2-3,5-3 4,1 0-4,4 2-10,1-2-4,5-2-7,0 2-5,3-2-11,0 1-2,0-1-4,0 0-4,0 0-9,-3 2-16,-7-1-25,3 1-33,-6 0-37,3 1-35,-7-1-52,0 3-47,-2 0-125,-11 3-297,0-3-133</inkml:trace>
  <inkml:trace contextRef="#ctx0" brushRef="#br0" timeOffset="30779.0501">13855 5617 1705,'3'10'-21,"3"0"24,5-1 30,2-1 32,4-2 16,6 1 10,4-2 3,3-2 0,9 0-4,5-6-9,10 0-6,6-3-7,-3 0-10,2-2-15,-2-2-39,3 0-51,-8 0-68,6 0-57,-16 1-158,-1-3-316,-7-2-144</inkml:trace>
  <inkml:trace contextRef="#ctx0" brushRef="#br0" timeOffset="31544.0021">14976 5165 1658,'0'5'-15,"0"-5"12,-4 2 12,4-2 12,-3 0 17,3 0 10,0 0 7,0 0 4,16-7 9,-2 4 3,-1 1 4,4-4 5,-1 2 3,5-1-1,5 2-6,-3 2 1,7-2 1,-3 6 2,3-2-5,0 2-1,0 2-5,0 5-8,0 2-1,0 3-9,-3 2 1,0 4-7,-4 1 3,-7 1-5,-2 2-5,-4 0-5,-4 0-7,-6 0 2,0 0-1,-4 0-5,-1 0-10,-5-3-19,-4 6-18,-5-6-17,2-4-22,-4 1-29,2-3-23,-5-7-31,4 3-18,1-6-34,-2-3-49,-2 0-105,-1-9-309,8 0-157</inkml:trace>
  <inkml:trace contextRef="#ctx0" brushRef="#br0" timeOffset="31766.5915">15388 5045 1755,'27'-11'-48,"-3"4"19,-4 2 45,-4 0 26,0 8 13,2-1 18,-6 5 16,2 4 11,2 7 7,2 3 6,-1 7 5,-4 3 1,1 6-5,-2 4-3,2 2-10,-2 2-11,-2 0-13,5 3-3,-2-3-7,0-3-18,0-1-20,1-7-36,3-2-38,-1-3-41,-2-3-43,6-2-44,-1-4-36,2-8-70,-4-2-141,-1-5-218,1-2-134</inkml:trace>
  <inkml:trace contextRef="#ctx0" brushRef="#br0" timeOffset="32308.5948">16179 5066 1717,'7'-6'-37,"0"4"34,-1-2 29,1 4 20,-4 4 23,4 1 15,0 4 19,-1 4 3,1 4 6,-4 2 5,4 5 4,0 1 2,-1 0-10,1 2-5,7-2-2,-5-1-10,1 2-4,7-1-7,-4-7 3,4 2-9,-1-5-1,1-3-4,7-2-7,-5-5-12,5 0-5,-5-3-6,6-2-2,-6-2-7,5-3-1,-4-2-4,-1-3-4,-2-3-2,-1-5-2,-6 1 0,0-3 0,-3-5-6,-4 3 2,2-3-3,-5 0 1,0 1 2,0 3 4,0 3 4,0 3 8,-5 0-8,5 3 0,-3 1-3,3 7-3,0 4 3,0 0 1,0 15 10,3-1 3,2 7 9,1 1 12,1 8 5,-1 5 4,5-1 5,-5 12-1,7 0 0,-2-2 1,-1 3-4,-1 1-4,2 0-7,-1-1 0,-4 1-9,0-3-7,2-6-1,-8 2 8,3-3-3,-6-4-5,-5 1-4,-1-2-5,-1-3-5,-7-3-10,4-2-14,-7-5-12,-4-3-16,0-4-19,2-5-25,-6-5-22,6-3-20,-2-5-17,5-8-17,-8-2-5,7-8-20,2-4-15,9-6-31,2 0-16,11-4-16,-1-5-25,11-4-22,-1-4-91,7-7-159,-1-3 29,8 5-40,-3 0-58</inkml:trace>
  <inkml:trace contextRef="#ctx0" brushRef="#br0" timeOffset="32533.5078">17067 4582 1435,'9'-10'5,"1"5"27,-7 0 21,5 3 27,-5-1 36,-3 3 19,6 8 13,-6 4 14,0 1 12,0 7-5,0 5-10,0-1-8,0 12-15,0-1-16,0 1-14,0 3-15,4 1-33,-1-1-39,-3 5-49,6-7-63,-2 2-74,0-3-88,-1-1-216,-6-8-57,-5-2-86,2-2-113</inkml:trace>
  <inkml:trace contextRef="#ctx0" brushRef="#br0" timeOffset="52854.7316">17543 5520 1027,'0'0'88,"6"0"-5,-6-3-16,0 3 12,8 3 10,-8-3-1,0 0-2,6 0-1,-6 0 7,0 0 2,0 0 2,0 0 5,0 0 2,0 0 1,0 0 4,0 0-10,0 0-1,0 0-5,0 0-6,0 0-10,-14 5-9,11-5-5,-3 3-8,-5 1-4,1-1-3,4 2-9,-4-3 0,0 3-7,0 0-2,0 0-5,0 0 2,4 3-5,-5-4-2,2 1-1,1-1-2,2-2-1,-1 4 1,1-5-5,3 2-2,-5-1 0,6-2-1,-2 3-1,4-3-3,0 0-3,0 0-3,10-9-15,-3 1-12,-1-1-18,1 2-27,3-6-33,-3 1-40,6 2-43,1-5-52,-5 0-123,4 3-138,-5-1-88,5 1-90</inkml:trace>
  <inkml:trace contextRef="#ctx0" brushRef="#br0" timeOffset="53182.2518">18433 4890 1552,'14'-6'-1,"-3"2"35,-6-4 30,2 6 22,0-1 18,-2 1 10,0 4 17,-1 6 9,-4-1 0,0 6 10,-4 5 7,-1 4-2,5 2-4,0 8 1,0 6 2,0 5 9,5 10-9,1-1-8,-2 3-11,3 4-13,-4-5-10,2 3-9,4-5-12,-3 2-8,0-8-17,-2-3-20,-1-6-39,4-1-44,-3-6-37,-2-3-54,-2-4-69,4-1-95,-8-2-203,-2-2-133,-8-3 91,2-3-185,-9-2-215</inkml:trace>
  <inkml:trace contextRef="#ctx0" brushRef="#br0" timeOffset="61110.155">19264 5095 1830,'3'-8'-234</inkml:trace>
  <inkml:trace contextRef="#ctx0" brushRef="#br0" timeOffset="61320.3126">19274 5078 1456,'7'-8'-41,"-4"4"15,1-2 10,-4-2 19,3 2 13,-3 2 13,3-4 12,-6 3 7,9-2 14,-6 2-3,3 0 8,-3 0 2,4 2 2,-4-1-2,-4 1-3,4 3-1,0 0 6,4 7 7,-4 1 0,4 5-1,-1 2-4,4 3-2,-4 3-2,0 7-6,-1 0-1,6 4-10,-5 3-3,1 0-3,3 2-7,-4 1-3,0-1 0,-1 1-10,6-4-21,-5 2-28,1-3-27,-1-3-30,-3-5-32,4 1-41,-4 0-35,-7-6-89,3 0-137,1-3-155,-7-4-70</inkml:trace>
  <inkml:trace contextRef="#ctx0" brushRef="#br0" timeOffset="61552.9172">19041 5409 1546,'6'-9'19,"4"-1"14,1-1 31,2 2 25,7-1 18,-1 2 9,8-2 3,0 0 2,9 3 0,5-3 4,2 2-6,4 1-13,3-1-7,-3 4-12,1-1-5,3-1-11,-1 0-5,0 2-21,0-1-23,-6 0-37,3 2-41,-14-1-52,3 1-52,-6 1-52,-3-1-149,-6 1-151,-12-1-78,-2 3-89</inkml:trace>
  <inkml:trace contextRef="#ctx0" brushRef="#br0" timeOffset="62603.3171">20585 4937 1422</inkml:trace>
  <inkml:trace contextRef="#ctx0" brushRef="#br0" timeOffset="62764.8846">20585 4930 1373,'-5'-2'8,"5"2"11,0 0 10,0 0 32,-2 7 12,-2 3 9,1 2 6,0 8 8,0 6 10,-1 0 5,1 11 0,3-1-1,-3 7 1,3 4-14,0-2-8,0 6-3,-5 1-12,10-10-10,-5 0-4,3 1-4,-3-2-12,3-7-22,1 1-27,-1-8-33,0 1-40,0-6-42,1 2-35,3-5-24,-4-4-57,0-3-156,4-3-209,-4-4-101</inkml:trace>
  <inkml:trace contextRef="#ctx0" brushRef="#br0" timeOffset="62977.3154">20988 5337 1680,'10'-3'29,"1"1"11,-8 2 30,3 0 24,-2 0 12,-1 2 2,0 1-6,-3 0-7,3-1-8,-3 1-9,0-2-11,8 2-10,-8 0-19,0-3-40,0 2-44,3 2-44,0-2-60,0 1-125,1-3-220,2 0-47,5-3-45</inkml:trace>
  <inkml:trace contextRef="#ctx0" brushRef="#br0" timeOffset="63624.0212">21799 4935 1438,'10'-5'4,"-7"3"6,0-1 7,-3 3 32,3 5 20,1 0 10,-8 5 6,4 2 10,-6 2 8,3 7-1,3 2-1,-7 2-2,7 2 5,0 1-8,0-2-3,0 3-4,7-2-5,-1 0-4,4 1-7,4-6-4,-8 1-3,8-3-2,2-2-7,1-4-4,3-3-2,0-2 0,0-4 4,3-5-2,-3 0-6,4-5-1,3-4-3,-11-4 0,7-7-3,-2-4-3,-8-2 2,4-3 4,-8-3 6,1 6 3,-7 1 8,5 0 11,-5 2 5,7 5 1,-10 5-6,0-3-7,3 3-11,-3 3-5,0 8 0,0 2-6,0 0-9,-3 17 14,6-1 0,-3 8 8,3 1-2,-1 9 10,4 0 13,0 7 8,4 2 5,-7 5 7,8-1-2,-2 1-4,1 0 9,4-3-11,-8-5-2,1-1-11,-1-3-3,2-4-4,-5 1-8,-3-8-3,0-1-35,-9 0 1,4-2-1,-8-5-8,-1 0-7,1-1-11,-4-7-13,-2-1-25,2-3-27,-4-2-23,5-3-21,-4-5-17,7 0-14,-1-5-17,4-2-19,4-6-22,3-2-25,3-2-21,6-2-27,4-1-36,7-4-86,2-6-157,2-2-31,9 1-166,0-3-241</inkml:trace>
  <inkml:trace contextRef="#ctx0" brushRef="#br0" timeOffset="63985.0564">22746 5079 1965,'0'0'-24,"0"0"9,0 0 20,0 0 16,0 0 23,0 0 14,0 0 3,6 6 10,1-4 4,7 1 4,-5-3 1,4 0-3,4 0-1,4 2-5,-8-2-4,4 3-7,-1-1-4,1-2-7,-4 5 4,-3 2-8,0 4 5,-3 4 0,-7 7-10,-7 0-4,-3 9 2,-3 1-6,-3 3 5,-5 3-6,-2-4-3,-4 4 3,0-4-4,0 2 5,5-1 0,-2-7 4,4-3-2,4-3-1,2-4 3,4 0 23,7-4 1,3-2 1,3-1-6,7-5-10,4 2-1,5-4-7,8-2-19,6-4-19,11-2-36,2-1-35,-2-4-45,9-4-49,0 1-70,1-8-49,-11-4-193,4 3-62,-12-4 63,0 4-49,-12 1-31</inkml:trace>
  <inkml:trace contextRef="#ctx0" brushRef="#br0" timeOffset="67140.4025">3737 7154 524,'0'0'170,"0"0"29,-4-2-30,4 2-35,0 0-20,0 0-17,0 0-12,0 0-7,0 0-5,7-3-2,-4 1 4,4 2 7,-2-2 0,10-1 2,-2 1-8,4-1-6,3 0-2,3-2-7,4 1-7,3-4-6,0 3-7,3-3-1,7 4-4,-3-4-4,3 2-4,-7-1-7,0 2-20,1 3-24,-1-3-30,-3 3-33,-3-1-36,0 6-32,-4-6-52,-7 6-123,2-1-229,-6 1-60</inkml:trace>
  <inkml:trace contextRef="#ctx0" brushRef="#br0" timeOffset="67382.7542">3890 7437 1552,'-5'8'51,"0"-1"9,0-2 8,3-1 21,2 2 22,0 0 11,2-1 12,6 2 7,3-5 0,5 1-2,4-3-13,6 2-6,8-4-13,6-6-4,7 4-15,2-4-10,11-2-15,-3-1-44,3 2-41,0-4-63,-3 1-76,3 1-86,-3 2-198,-11-1-81,-2-1-95,-4 2-120</inkml:trace>
  <inkml:trace contextRef="#ctx0" brushRef="#br0" timeOffset="67998.7087">5340 7157 1649,'8'-3'-29,"-2"1"13,1-1 6,-1 1 16,5-3 19,-2 3 22,1-4 11,4 1 17,2 3 5,1-3 13,7 0 10,-2 3 7,5-1 8,-3 3-5,3 3-2,3-1 7,0 3-4,0 2 1,0 6-5,3 2-6,-6 1-13,3 1-9,-7 5-5,-1 1-7,-2-1-5,-6 3-5,0 0-10,-8 0-3,-2 0-4,-4 3-6,0-3-16,-8 2-20,0 1-29,-6-1-21,-2-4-37,-6-2-35,2 0-32,-2-1-37,-6-5-49,3-5-109,1-2-135,-3-3 0,8-5-47,-5-4-34</inkml:trace>
  <inkml:trace contextRef="#ctx0" brushRef="#br0" timeOffset="68227.2847">5817 7037 1461,'18'-8'-8,"-6"4"16,2 4 39,-4 0 30,-4 4 23,0 4 15,2 2 14,-1 8 12,-2 2 2,5 5 19,-2 7-2,2 1-3,0 2-8,-4 0-14,8 10-14,-2-3-11,6 3-9,-5-2-13,11-3-25,-4 2-36,6-4-37,1-6-35,-1 0-37,8-4-41,-4-8-45,4 0-40,-4-7-69,3 0-106,-7-5-110,-6-7-84,1-2-79</inkml:trace>
  <inkml:trace contextRef="#ctx0" brushRef="#br0" timeOffset="68766.8441">6524 7254 1626,'11'-1'32,"-2"1"18,1 1 31,-2 5 23,1 4 17,4 2 9,1 3 6,-4 3 0,-2 2 6,7-1-5,-5 4-6,-5 0-2,10-1-3,-5 1-12,1-1-6,2-2-3,4 0-8,-4-5-6,7-1-6,-1 3-11,2-8-4,1-1-8,3-6-4,0 1-7,-1-3-5,2-3 1,-1-4-10,-2-1 8,-1-1-13,-1-7-8,-4 1 1,-1-5-4,-2 1 1,-4-5 2,0 5-2,-4-6 1,-2 1 9,-1 0-3,-3 2 3,0-1 0,0 5 5,0 1 8,-3 2-3,3 1-4,0 1-5,0 2-4,0 4-1,-4 5 10,8 2 12,-4 0 11,3 15 5,1-2 16,2 6 10,4 1 8,-3 4 1,3 7 7,3 4-7,-2 0 3,-2 10-7,1 0-7,1 1-31,-2 1-6,-2 3-4,2 0-2,-1-3-4,-5 1-4,0-6-5,-3 1 0,-3-1-3,-3-5-5,-2 1-1,-2-3-8,-2-2-8,-2-8-16,-2 2-12,-2-9-14,2-4-13,-4-2-14,0-8-15,3-4-11,0-4-8,-3-10-16,4-4-16,-2-6-8,6-7-19,2-3-21,6-7-35,0-1-35,12-5-31,-1-2-36,2-3-53,5 0-145,6-5-92,-3-1 45,-1-2-162,4 3-211</inkml:trace>
  <inkml:trace contextRef="#ctx0" brushRef="#br0" timeOffset="68976.2811">7422 6579 2055,'13'-1'-2,"-3"1"31,0 1 59,-4 5 37,1 6 24,3 6 29,-6 3 1,2 5 6,-3 9-4,-3 3-18,4 1-13,-4 4-13,0 1-18,0 2-25,0-3-48,3 6-59,-3-6-63,0-3-86,7 0-111,-3-2-256,-4-1-43,0-7 87,0-4-116,0-2-100</inkml:trace>
  <inkml:trace contextRef="#ctx0" brushRef="#br0" timeOffset="70673.4621">8095 7398 1538,'3'-3'-126,"1"3"63,-4-3 25,7 1 10,-4 2 6,-3-4 17,0 4 9,0 0 7,0 0 8,0 0 5,0 9 4,-3-6 4,-1 2 3,-3-1 3,4 1 11,-7 0 0,7 3 4,-4-1 0,0 1 3,1 1 1,3-1-3,-4 0-3,4 0 0,0-3-2,-2-1-6,2 1 2,3 0 0,0-2 5,0 2 3,3-3 5,2-2 9,1 0-5,1 0-5,-1-2-2,4-3-2,0 2-4,0-4-2,-3 1-3,3 2 2,-3-1 5,-1 0-5,1-3 0,0 3 0,0 2 4,-4-1 3,0 1-7,-3 1-3,0-1-3,0 3-9,0 0-1,-10 3-1,0-1-5,3 1-3,1 1 3,-1 1-7,-3 2-1,3-1 0,1 2-3,-4-4-3,2 2 1,5-1-1,0 0 1,0 0-1,0-3-4,-1 0 0,8 1 4,-1 0-6,3-3-1,-3 0-30,8-3-33,-4-2-51,2 0-62,5 0-80,-4-2-199,0 0-67,0-4-118,0-2-133</inkml:trace>
  <inkml:trace contextRef="#ctx0" brushRef="#br0" timeOffset="75560.2246">8649 7107 496,'0'-7'301,"0"-1"-57,0 1-38,4-1-42,-4 1-21,0 2-15,0 2-18,0-2-15,0 2-6,0 3 5,0 0 20,0 0 8,-4 16 1,-1-4-1,5 9 7,-5 1-11,2 5-1,-1 6 0,-2 2-4,-8 7 1,4 6-10,1-1-6,1 3-10,-1 0-6,2 0-8,1 3-9,1-2-5,5-8-7,0 3-4,11-1-25,-1-8-27,-1-2-24,9-2-23,5-4-39,1-6-45,5-2-48,1-7-54,-3-4-60,3-5-135,-7-5-102,-2-7-139,-2 2-167</inkml:trace>
  <inkml:trace contextRef="#ctx0" brushRef="#br0" timeOffset="75994.0621">8822 7403 1800,'3'-11'-15,"4"1"9,4 0 23,-2 3 22,3-4 9,9 4 7,-3-3 2,4 1-1,-2 1 5,4-1 0,0 5 6,-2-4-1,5 1-4,-3 2-5,-1 0-3,1 0-5,-5 0-5,1 0-5,1 0 0,-2 3-5,-5-1-2,-1 0-3,1 2-8,-1 1 3,-4 0 12,-1 4 6,-2 4 1,-6 2-3,0 0-3,-3 4-4,-3 4-4,-5 0-2,-2 1 2,-4 6-2,1 0 1,-4 3-3,-1-3-1,2 3-4,-5-1-1,4-3-2,1 2 0,-2-3-5,7-4-1,1 2-2,4-3 0,-5-4 2,7 1-3,1-2 0,3 2 0,3-5-1,0 2 3,6-5-1,4 1 5,7 0-1,2-4-4,8-1-1,3 2 0,3-2 2,5-3-3,8 1-1,4-2-3,0 1-16,0-3-29,1-2-31,-5 0-28,1 0-32,-1-2-28,1-1-36,-5 1-56,-3-3-82,-3 0-146,0-5-89,-6 0-70</inkml:trace>
  <inkml:trace contextRef="#ctx0" brushRef="#br0" timeOffset="76216.4674">10036 7125 1583,'3'-13'-13,"1"1"18,-1 4 23,-3 1 16,4 1 9,-4 1 34,3 5 25,-3 0 28,10 16 7,-4-3 14,-2 4 2,-1 5-7,1 3-9,-1 3-10,-3 1-15,0 9-10,0-3-18,0 3-2,0 1-12,0-1-12,4-1-34,-4 1-33,3-1-33,-3-4-35,0-3-41,0-2-39,-3-3-35,3 0-36,-7-5-62,3-2-130,-3-3-79,-2-6-62,-5-1-54</inkml:trace>
  <inkml:trace contextRef="#ctx0" brushRef="#br0" timeOffset="76391.0048">9793 7515 1466,'3'-8'6,"-1"-2"4,9 0 27,-1 2 22,3-1 5,1 0 1,6 0-6,0 2 4,3-1-3,1 0-6,3 4-5,-1-1-6,4 0-5,4 2-2,-1-2-10,1 2-32,-1 2-30,0-2-41,4 1-26,-4-1-34,0 0-63,5 1-336,-5-2-40</inkml:trace>
  <inkml:trace contextRef="#ctx0" brushRef="#br0" timeOffset="76924.5996">10780 7215 1487,'0'-3'-11,"0"3"11,7-2 22,-7-1 28,5 3 13,3-3 11,2 1 8,-3 0 9,2-1 4,5 1 0,-1-1 3,0 1-11,4-1-1,0-2-4,0 1-3,3 1-2,-1-2-8,2 0-2,-1 0-8,-1 2-5,-2-2-6,4 0-3,-5 3-5,-2-1-2,-1 1-6,0-1-3,-3 0-2,-3 3 3,2 3-4,-1 2 2,-2 2-2,-6 4 0,4-1-2,-8-1-5,1 7 0,-4 1 0,-3 3-4,0 1 5,-4 3-7,-2 1-3,-4 2 1,1 1-3,-5 0 2,4 2-1,-4-3 6,1-2-5,3-2 5,-3-1-3,2 1-1,8-8-1,0 2-4,3-5 3,0 4-3,0-7 3,2-2-6,-1 5 2,6-4-3,3-2 4,0 2-2,3-3-2,4 2 0,3-4 7,0 2 2,6-3 7,1 3 7,0-5 5,6 2 4,4 1-3,3-3 3,3 0 2,5-3-7,-2 3-1,7-2-7,1-3-6,-1 3 8,0-3-7,1 2-5,-8 0-3,1 1-13,-7 0-23,0 2-17,-4-3-25,-5 1-35,-2 0-40,-2-1-55,-4 0-73,-5 1-154,-5-1-127,-3-1 70,-9-1-43,1-1-30</inkml:trace>
  <inkml:trace contextRef="#ctx0" brushRef="#br0" timeOffset="77654.6482">11476 6587 1344,'-3'-5'-43,"3"5"25,0-3 16,0 3 22,0 0 13,0 0 15,0 0 8,0 0 18,-6 8 19,6 0 14,-4 1 9,1 7 2,3 0-3,-3 8-4,0 0-5,3 3-12,0 4-6,0 4-8,3 0-9,-3-2-9,0 1-7,0-1-17,3-3-31,-3-2-32,3-1-35,1 1-37,-1-3-45,0-3-49,0-2-99,2-2-380,-2-6-164</inkml:trace>
  <inkml:trace contextRef="#ctx0" brushRef="#br0" timeOffset="77956.4132">11836 6942 1777,'15'-6'-26,"-2"3"36,0-1 38,0 2 28,4 2 18,0 2 18,0 2 14,-1 5 7,4 2 11,1 3 9,1 3 4,2 7-3,-4 0 10,4 9 11,-2 5-3,-1 1-10,-4 4-11,-1 1-17,-2 4-9,-8 3-12,1-2 0,-4 3-13,-6 4-14,-1-1-12,-5 0-32,-5 7-35,-2-1-40,-5-1-48,-2-3-44,-7-2-48,0-2-62,0-4-79,-4-4-151,-5-1-126,2-13 45,-3-1-139,0-2-179</inkml:trace>
  <inkml:trace contextRef="#ctx0" brushRef="#br0" timeOffset="79345.8996">12858 7092 1850,'9'3'7,"-1"-3"16,-2 0 9,-3 3 16,4-3 13,-1 2 8,-6-2 3,3 3 4,2 1 11,-2 6 6,0 2 6,0 4-6,4 0-1,-1 5 6,2 1-5,-2 3-7,1 6-9,2-1-5,-1 3-9,1-2-2,1 1-16,-3 2 3,3-2-6,0-2-5,-4 3-3,2-3-24,-2-5-16,1 0-17,-4-3-31,0-2-34,0 0-38,1-5-41,0 3-55,-4-5-145,0-1-92,0-2-207,-4-6-160</inkml:trace>
  <inkml:trace contextRef="#ctx0" brushRef="#br0" timeOffset="79696.0081">12760 7485 1818,'-5'-3'-16,"1"0"14,0 3 22,-3-1 20,7 1 17,-3 0 9,0-3 9,3 3 7,-6-2-1,6 2 2,-3 0-3,3 0 3,-4-3-6,4 3 0,0 0 1,7-3-1,-1 3 9,7-2 1,4-2-4,4 0-14,4 1 3,5-4-8,5 2-15,1 0 2,4 0-7,0-2-3,0 2 0,3-3-12,-3 3-25,-10-2-34,4 2-37,-8 0-48,1 1-46,-4 3-58,-6-2-171,-7 0-156,-7 1-124,1 2-164</inkml:trace>
  <inkml:trace contextRef="#ctx0" brushRef="#br0" timeOffset="82585.0134">14445 6936 1800,'-8'17'-22,"3"0"18,-2 3 20,-7 7 23,2 1 16,-2 1 14,-2 7 11,2 1 3,-2 3 5,-5 5 5,5 0-6,2 1-7,-2 1-2,5 5-12,2-4-5,5-1-6,1 3-5,3 3-2,0-11-7,10 6-3,0-6-5,7 3-5,3-7-10,3-5-19,0-6-17,4-5-27,0-2-37,3-5-34,3 0-39,-1-5-28,-2-7-48,-5-1-127,-1-2-251,-3-8-109</inkml:trace>
  <inkml:trace contextRef="#ctx0" brushRef="#br0" timeOffset="82868.0964">14687 7465 1620,'0'-11'-4,"0"2"16,4 1 12,3-2 27,0 3 19,3-1 12,1 0 10,1 4 3,6-4 4,1 6 9,4-3 1,-2 2-1,2 0-8,-3 6-2,3 0 1,-3 2-9,3 3-4,1 4 5,-7 0-5,-4 1-11,0 4-4,-2 1-9,-2 2-4,-2 0-10,-4-1-3,-3 5-4,-3 0-9,-4-4-13,-2 3-25,-5-3-21,1 0-26,-8 2-27,-2-1-35,3-2-32,-3-4-37,-1 0-31,5-6-42,-2 3-104,4-7-117,1-5-81,2-3-62</inkml:trace>
  <inkml:trace contextRef="#ctx0" brushRef="#br0" timeOffset="83078.7947">14982 7385 1562,'20'-11'7,"-4"9"18,-2 0 26,-1 2 26,1 0 3,-1 4 20,-3 7 9,4-1 2,2 7 2,-2 0-6,-5 3-6,4 9-5,1-3-9,-4 5-6,4 1-9,-5-2-5,4 8-11,1-6-5,-1 4-13,-2-7-25,5 4-19,-2-5-28,2-1-29,4-7-39,-4-3-36,5-2-45,-1-5-100,-1-5-163,-1-5-149,-1-2-95</inkml:trace>
  <inkml:trace contextRef="#ctx0" brushRef="#br0" timeOffset="83286.2544">15712 7304 1620,'7'-5'1,"0"3"12,3 2 28,-4 0 27,1 5 9,-5 3 10,6 5 15,-1-1 9,-1 7 0,-2 1-2,2 6-6,1-1-10,-4 2-10,4 6-5,0-1-5,-1 1-11,1 2-10,0 0-27,-4-1-28,4 4-33,-4-5-38,-3-3-32,3-3-41,0 1-30,-3-8-38,-3-6-131,3 2-268,-6-4-113</inkml:trace>
  <inkml:trace contextRef="#ctx0" brushRef="#br0" timeOffset="83474.7513">15521 7590 1634,'0'-11'-11,"8"2"8,-2 1 28,5 0 21,2 2 13,-1 0 3,8-1 8,8 1-1,-1 1 0,-1 1-5,4-1-6,4 2-9,2-2-3,-2 5-5,9-5-17,-6 5-37,-1-2-34,4 2-40,-2-3-26,-2 3-40,1-2-84,-4-1-325,0-2-64</inkml:trace>
  <inkml:trace contextRef="#ctx0" brushRef="#br0" timeOffset="83789.9077">16555 7352 1545,'4'0'-4,"0"-2"3,-2 2 24,5-3 30,-2 3 15,3-2 10,0-1 6,1 1 7,-1-1 8,5 3 3,-1-2 2,3 2 0,0 0 3,3 2 1,-1-2-5,-1 5-8,4-2 1,-4 2 3,8 2-13,-4 3-1,-3 0-10,-4 3 2,0 1-6,1 2-12,-4 1 0,0 3-11,-7-2 0,1 2-7,-1 0-3,-6 0-9,-1-1-6,-3 2-21,-2 1-26,-5-4-22,1 2-25,-7-3-31,0-2-37,0 0-31,-1 1-40,2-4-27,-1-2-48,2-5-97,3-3-98,-3-2-47,6-5-31</inkml:trace>
  <inkml:trace contextRef="#ctx0" brushRef="#br0" timeOffset="84019.2944">16917 7229 1484,'12'-5'-8,"6"5"26,-9 0 33,1 3 22,1 5 17,-5-1 13,0 5 2,4 4 8,-2 4 9,-5 5 6,0 0-9,0 2-9,1 6-6,-1-1-8,0 3-7,0-2-12,5 2-3,-2-3-11,4 0-1,0 1-25,3-5-12,0 2-15,4-5-27,0-3-27,0-7-34,0 0-33,2-4-45,1-4-45,-2-7-86,-6 0-147,1-4-184,1-4-117</inkml:trace>
  <inkml:trace contextRef="#ctx0" brushRef="#br0" timeOffset="84251.5624">17184 6829 1659,'0'-7'17,"0"0"4,0 2 18,0-1 23,0 2 16,-5 2 19,5 2 25,0 0 10,0 9-1,0 1 6,-3 5-12,3 2-3,0 7-17,0 3-10,3 2-11,2 4-3,1 4-8,0 1-9,1 2-16,-1-2-31,5 1-28,-1-1-34,-1-1-33,2-4-33,2 2-33,1-3-44,-4-4-90,2-8-180,-1 1-221,-1-4-174</inkml:trace>
  <inkml:trace contextRef="#ctx0" brushRef="#br0" timeOffset="84499.8983">17670 6945 1864,'17'3'-2,"-4"3"33,4 2 44,-4 5 25,6 2 15,-1 5 11,5 5 20,-3 2 13,0 3 4,4 5 6,-5 5-31,1 0-9,-3 3-12,-3 2-15,-8 0-6,0 1-9,-9 0-25,0 7-25,-3-3-45,-12 12-50,-1-5-52,-5-1-66,-2 1-70,-8-7-128,-2 1-170,-8-4 33,-2 0-63,-5-9-75</inkml:trace>
  <inkml:trace contextRef="#ctx0" brushRef="#br0" timeOffset="84950.232">18360 7360 1668,'7'7'41,"-3"-2"3,-1 2 19,3 0 9,-2-1-4,-1 2-4,-3 2-7,3-5-7,-3 2-13,2 0-37,2 1-41,1 0-38,-2-1-54,0-2-80,4-1-365,-4 0-78</inkml:trace>
  <inkml:trace contextRef="#ctx0" brushRef="#br0" timeOffset="85560.5995">18891 6897 1593,'13'-5'10,"4"0"6,-4 3 43,-3 4 28,0 1 13,0 2 18,-4 4 4,2 4 4,-2 5 11,1 4-1,-1 0-2,-3 7-3,0-5-10,2 3-4,-2 0-8,0 2-8,0-4-9,4 2-5,-1-2-4,2 0-1,1-2-9,1-3 3,4-3 4,2 1-7,4-3-6,1-2-10,-2-7-3,5 2-7,-4-5-3,-1-1-7,5-4 0,-4-1-3,4-6-7,-8-4 1,4-3-6,-4-6-2,-2-2-2,-2-7-3,-4 1 1,-1-2-2,-4-1-4,1 9 3,-4-2-1,3 1 0,-3 2 2,0 5 3,-3 2-5,3 0 3,0 4-5,0 2 2,0 7 2,-4 3 1,4 0 5,-7 13 14,7 2 10,0 5 4,0 3 4,0 4 8,4 7 5,-1 2 3,1 2 3,-1-1 0,2 2 2,0 4-4,-2 1 0,4 3-4,0-2-7,-1 1-2,1 3-5,-2-9-4,0-3-2,-2 1-1,-3-3-6,0-5-4,-8 5 3,3-5-6,-5-3-7,-7 1-2,4-8-15,-4-2-16,-3-4-11,0-1-11,-7-6-7,4-4-17,0-3-7,-4-8-10,7 1-14,-4-7-16,8-10-20,2 7-12,5-5-10,5-4-19,4-1-11,4-1-18,5-2-11,12-7-17,2 2-14,7 2-15,4 1-14,8-9-22,-5 10-81,4-2-130,5-4-14,1 1-44,-12 6-57</inkml:trace>
  <inkml:trace contextRef="#ctx0" brushRef="#br0" timeOffset="86004.2047">20058 6997 1611,'0'2'3,"3"1"12,0 3 34,4-4 29,0-1 13,6 3 14,1 1 8,2-2 4,4-1 3,4 2 0,6-1 2,0-3-8,0 0-6,3 0-4,-1 0-6,3-3-2,-2 3-10,-1-1-1,-2-2-6,-2 1-6,-1 2-10,-12 0-4,5-3-3,-2 6-4,-5-3 1,1 2-6,-8 5-4,-2 3 0,-8 0-3,-2 8-4,-5 2 8,-2 5-3,-8 0 0,-1 8 0,-8-2-6,-4 5-3,-5 6 1,4-7 3,0 0-1,2-2-14,6-3 3,-3 2 4,9-6 0,1-4 1,7-2 6,-1 0 7,8-2 12,6-6 4,0 0 0,11-2-2,-2-2-2,7-4-1,8 1-1,0-5-3,9 0-3,0-5-7,11 1-3,-4-1-4,3-6-5,4 2-5,-8-4-28,5 4-38,-4-4-41,3 2-33,-6 2-50,-3-4-49,-1 3-50,0-3-76,-6 4-192,-3-1-87,-2-1 85,2-1-184,-7 2-212</inkml:trace>
  <inkml:trace contextRef="#ctx0" brushRef="#br0" timeOffset="86132.8631">21218 7311 1922,'4'4'-9,"-4"-2"3,0-2-14,2 3-16,3 0-33,-5-3-68,0 0-192,-11 0-119,-2 2 44</inkml:trace>
  <inkml:trace contextRef="#ctx0" brushRef="#br0" timeOffset="88142.5721">3696 9247 1115,'-13'0'206,"3"0"-60,3 0-43,-2 0-16,5 0 21,4 0-4,0 0-6,0 0-7,13-3-3,1 3-4,2 0-6,5 0-8,2-2-9,7 2-5,3-2-5,1 2-7,2-3-6,1 1-1,9 2-5,-9-3-22,3 3-21,-3-2-32,-3 2-34,-8-3-39,5 6-35,-12-3-31,-5 5-94,-5-3-354,-5 1-127</inkml:trace>
  <inkml:trace contextRef="#ctx0" brushRef="#br0" timeOffset="88350.0143">3576 9593 1681,'-3'4'-1,"6"4"24,0-3 32,8 0 32,2-1 15,4-1 7,6-1 10,7-2 3,7 0-2,8-2-1,10-3-8,8-2-14,4 2-14,-4 0-11,0-2-33,1-1-43,-8 1-53,-5 2-59,2-1-69,-10 1-138,-6 3-171,-7-3-105,-3-1-97</inkml:trace>
  <inkml:trace contextRef="#ctx0" brushRef="#br0" timeOffset="88878.503">4517 9247 1543,'14'-5'-42,"-2"-2"48,2 2 19,-1-3 3,8 1 23,-5-1 23,7 1 13,1-4 14,3 7 15,-1-4 9,4 3 5,4 2 1,2 3 5,-4 3-2,8 2 5,1 3-13,-4-1-2,0 4-10,-4 4-7,0-1-11,-6 6-5,-4 1-5,1-1-8,-8 4 4,-6-2-11,1 1-7,-11 5-7,0-4-3,-7 5-7,0-3-16,-9 3-30,-1-2-30,-3-3-30,-4 2-31,-2-4-29,-1-4-45,-3-3-42,3-1-36,4-2-45,-4-8-107,4-1-112,3-6-146,0-1-149</inkml:trace>
  <inkml:trace contextRef="#ctx0" brushRef="#br0" timeOffset="89106.8927">5107 9182 1838,'27'-8'-4,"-7"6"15,0-3 22,-7 7 29,1 1 22,-1 2 21,-3 3 14,-3 5 13,2 4 0,-2 0-1,0 6-6,-3 3 4,-1-2-9,3 7-7,-3 5-13,4-1-11,-4 2-10,8 1-12,-1-2-18,7 3-22,2-2-32,5-1-20,2-3-24,1-9-23,0-1-32,3-2-36,3-8-42,0 3-31,1-9-57,-7-5-111,-1 1-97,-2-8-74,-2 0-54</inkml:trace>
  <inkml:trace contextRef="#ctx0" brushRef="#br0" timeOffset="89584.6124">5877 9264 1500,'6'-9'37,"-2"3"0,0-1 19,-1 5 23,4 2 24,-5 4 16,6 1 6,-2 6 19,1 4 11,-3 0 4,2 5-3,-2 0-11,1 6 0,2-2 0,-3 1-8,6 1-4,-1 0-10,2-3-8,3 3-12,-2-7-5,9 3-7,-4-7-9,2 1-1,5-6-11,-4-4-5,4 0-6,-2-6-7,-1 0-4,6-6-4,-4-6-6,0 3-4,-3-7-2,-3-4-3,-1-5-6,-6-1 1,1 2-4,-2 2-4,-5-4 0,-1 4 2,-3-2-7,0 0 2,0 7-4,0 0-2,-3 1 1,-1 3-1,1 1-3,3 4 3,-6 7 4,2 2 0,1 5 12,3 5 12,-4 1 7,4 8 12,-3 2 12,3 3 5,3 5 11,-3 6-2,0 1-2,0 1-8,-3 1-3,6-1-4,-3 4-9,-3-2-1,3 0-7,-4-2-2,-2-4-6,3 3-2,-7-3-4,-1-1-6,2-6-15,-1-5-19,-4 0-20,1-3-27,-4-5-29,4-4-23,-4-5-29,4-3-26,-1-6-29,5-9-27,-1-4-30,3-8-23,7-5-32,4-2-22,5-14-48,12-4-105,-2-4-75,8-1-221,0-3-263</inkml:trace>
  <inkml:trace contextRef="#ctx0" brushRef="#br0" timeOffset="89807.0202">6877 8690 1969,'18'-9'-10,"-6"1"22,2 0 17,-3 3 21,-6 2 23,-1 1 14,-1 2 34,4 6 31,-3 6 13,-1 2-3,1 11 5,-4 3-10,0 7-12,-4 1-7,1 5-17,3 1-9,-4 1-18,4 2-28,0 8-56,7-3-47,-3-3-58,2 1-67,3-1-83,-1-10-110,2-4-193,2-3 21,3-4-103,4-10-127</inkml:trace>
  <inkml:trace contextRef="#ctx0" brushRef="#br0" timeOffset="91036.1437">7388 9348 1596,'0'0'-69,"0"0"43,0 5 7,0-5 17,4 3 17,2-2 24,1-1 1,3 3 15,3-3 14,4 2 11,3-2 5,3 0 9,4-2-4,3 2 3,3 0 0,-1-3 1,0 3-10,-2 0-5,0-1-4,0 1-7,-7 0-6,1 0-9,-5 0-2,-2 1-4,-2-1-3,0 5 1,-9 1-3,1 1-3,-4 0-5,-3 5-3,-6 1-3,-4 5 1,-5 1-6,-4 2 6,-1 3-8,-3-1-2,-10 5-1,0 1-1,-4 2-7,1-4 3,-1 2-2,-5-3-2,7-1 0,-2 3 1,7-8-2,0-1 0,0 1 1,4-1-4,-1-2 3,6-3 1,2-3 5,2 1 1,4-3 2,-1 3 5,5-6 8,-1 2 5,2-3 20,8 0 15,8 0 3,-2-3 7,10 1 5,5-1 8,9 1 12,0-6 4,3 1 6,14 2 4,-1-3 2,8-1-6,0 1-8,6-2-9,3-2 5,0 1-10,-9 2-8,-5-1-11,2 2-20,-4-3-44,-14 3-54,0-1-59,0 4-64,-6-2-68,-7-1-80,-3 3-135,-4 0-212,-10-2 50,1 0-301,-8-1-393</inkml:trace>
  <inkml:trace contextRef="#ctx0" brushRef="#br0" timeOffset="91584.6762">9102 9269 2268,'0'0'-97,"0"0"34,0 0 17,8 9 39,-5-5 37,-3 4 20,0 2 19,0 5 11,0 0 7,-3 8 2,3 1 0,-5 4 2,2 7-12,-3-1-10,6 4-6,-4-1-1,4 4-9,0 1-9,4-2-16,-4-2-33,3 2-31,0-1-41,0-3-39,5-1-37,-2-2-30,-3-7-45,-3-1-93,0-1-332,0-7-149</inkml:trace>
  <inkml:trace contextRef="#ctx0" brushRef="#br0" timeOffset="91807.0824">8745 9677 1779,'4'-8'17,"2"4"9,1-5 24,6 3 25,4-2 10,4 3 14,5 0 3,4 0 4,4 2-5,8 1-13,6-3-5,1 5-8,5 0-9,-1-2-6,4 4-9,3-2-26,-3 0-29,3 2-25,-4-2-33,-3 0-38,3 3-30,-4-3-48,-9 0-92,-4 0-146,-4-3-162,-5 3-79</inkml:trace>
  <inkml:trace contextRef="#ctx0" brushRef="#br0" timeOffset="92094.5223">9936 9489 1584,'10'-4'33,"0"1"9,0-2 19,3 2 30,1 1 23,-1-1 9,4 1 15,3 2 7,0 0 1,7 5 1,-4-5 10,0 5-3,7 0-2,-3-1-1,0 4-8,-1 4-9,4 1-11,-9 0-7,6 4-9,-11 1-5,-2 0-13,-2 2-6,-2-1-6,-7 5-11,-3-3-5,0 2-9,-9-1-12,2 2-25,-10-2-27,1 3-35,-1-4-29,-7-2-29,2-2-36,-2-4-29,1-1-39,-4-3-41,3 0-40,2-9-93,1 0-107,1-4-34,1-4-71,5-3-95</inkml:trace>
  <inkml:trace contextRef="#ctx0" brushRef="#br0" timeOffset="92295.4959">10220 9465 1626,'17'-5'15,"-1"2"11,-2 3 30,-1 3 24,4-1 20,-4 3 13,1 8 8,-5 5 12,4-1 4,1 8-4,-4 2-7,-1 3-19,2 0-5,-1 3-17,-1 1-2,2-2-18,5 4-13,-2 0-33,-1-2-32,7 7-37,-7-12-46,8-1-41,4-2-36,0-5-64,-2-6-129,-1-5-131,3-2-51,-2-6-50</inkml:trace>
  <inkml:trace contextRef="#ctx0" brushRef="#br0" timeOffset="92746.3067">11013 9450 1560,'8'-7'32,"1"1"12,-6 6 16,1 0 20,-1 6 11,0 1 18,0 5 5,-3 0 16,5 6-4,-2 0 3,0 4 4,-3 1-5,6-3 1,-2 2-6,2 0-3,5-2-10,-1 1-9,2-4-9,2-2-14,2-2 3,5-4-12,-4 0-9,2-7 0,2-1-12,-1-2-4,3-5 0,-3-1-7,-3-6-4,-1-1-2,-3-6-4,1-6-3,-4-1-2,-4 3-4,-2-2 0,0 4-1,-4 0 8,3 4 4,-3 3 0,0-1 2,0 7-2,-3 4-11,-1 2 0,-3 6 6,4 2-2,-4 7 11,7 2 12,-3 6 13,6 1 12,-3 7 10,3 2 7,1 4 7,2 3 2,-2-1 2,3 3-5,-1-3-1,1 4-1,-4 0-11,4-2-8,-3-1-8,-1 1-3,-3-4 0,-7 3-13,0-8-4,0 3-6,-2-5-19,-5-4-35,4-3-35,-7-6-43,4 3-33,0-10-43,-1-2-37,1-5-44,3-5-53,0-5-44,0-11-67,0-8-137,3-10-49,4-10 50,3-9-158,3-12-202</inkml:trace>
  <inkml:trace contextRef="#ctx0" brushRef="#br0" timeOffset="92922.8171">11587 8819 1978,'19'-17'35,"-2"7"-6,-4 5 29,4 3 29,-6 4 9,1 5 10,-1 9 3,-2 2 10,-1 6-6,-2 6-7,-3 7-12,0 1-4,-3 5-15,5 7-11,0-1-43,-1 4-44,0 1-55,-2 0-61,2 1-59,2-5-84,2-1-161,-5-8-36,6-2-44,1-6-28</inkml:trace>
  <inkml:trace contextRef="#ctx0" brushRef="#br0" timeOffset="93321.3289">12241 9319 1594,'16'-7'60,"1"0"-2,3 2 23,-3-1 14,0 5 1,2-5-3,1 1 1,1 4 2,-2-2 1,5 0-7,-7 3-9,2-2-2,-2 2-6,-4 2-3,4-2-4,-4 6-10,-6 0 0,-1 4-5,-2 0-6,-4 0-3,-4 5-5,1 1-3,-7 1-6,1 3-4,-5 2 0,-2 3 4,-3 0-8,1 0 1,-2 0-5,-1 0 0,2 0-2,-1-1-8,3-5 7,0 0-3,8-1-2,-5 1 0,7-6-2,1 3-1,6-4 1,0 1 7,3-4 6,7 4 4,0-5-1,3-1 3,8 1-9,-5-3 10,8-3-9,2 1-5,4-3 3,0 0-2,0 0-23,4-5-21,-1 0-26,0-3-33,0-4-41,4 0-38,-4-4-44,-3-1-45,0-4-110,-3-4-129,-7-4-107,4-5-102</inkml:trace>
  <inkml:trace contextRef="#ctx0" brushRef="#br0" timeOffset="93506.833">13004 8748 1772,'0'0'37,"0"0"18,0 0 33,-3 14 24,0-1 19,0 9 0,-5 0 7,2 14 3,-1-1 0,1 5-16,-1 5-12,0 4-12,1 2-10,-1 2-18,1 1-50,1 4-52,2-4-56,3 0-68,-3 3-66,0-7-118,3-7-174,-3-4-148,3-3-156</inkml:trace>
  <inkml:trace contextRef="#ctx0" brushRef="#br0" timeOffset="93766.1547">13818 9369 1787,'16'-7'22,"-5"5"-5,-1 2 32,-1 2 36,-2 4 31,-3 6 17,-1 0 13,-3 7 13,0 7-7,0 2-4,0 1-7,-3 7-11,3-2-14,-4 7-12,4-4-11,-3 3-8,3 3-12,0-3-24,-4 1-42,4-5-25,0-2-27,-3 2-34,3-6-40,-3-3-52,3 1-43,-3-6-50,0-1-125,-1-6-115,-6-3-112,3 1-113</inkml:trace>
  <inkml:trace contextRef="#ctx0" brushRef="#br0" timeOffset="93955.5778">13488 9813 1639,'7'-6'58,"-1"0"-1,8 3 29,2-3 27,4-1 25,7 2 2,3-3 4,6 1 2,1 2-1,3-3-16,3 3-12,-3 1-21,4-1-10,-1-1-4,-3 0-33,-7 3-41,2-3-61,-10 3-61,5 1-70,-6-8-170,-7 2-186,-4-1-136,-7-1-172</inkml:trace>
  <inkml:trace contextRef="#ctx0" brushRef="#br0" timeOffset="94636.2702">14712 9457 1759,'-4'-2'-96,"4"2"62,0 0 12,0 0 6,0 0 15,0 0 30,0 0 11,0 0 8,0 0-2,0 0 8,0 0 8,0 0 7,13 5 2,-6-5 7,0 2 6,3 1 3,1-1-1,-2 0 3,7 1 4,5 2 5,2 3-4,4-1-1,0 4 0,3 1-2,0 5-10,-4 0-8,1 1-1,-1 3-3,-5 1-9,-1 3-2,-7 0-5,0 0 0,-6-3-15,-3 3 2,-8 0-5,-3 0-1,-6 6-12,-4-7-24,-6 1-18,0 1-30,-7-4-23,0-2-35,-4-2-39,1 2-34,0-6-32,3-2-48,-1-4-98,5 0-128,-1-8-119,10 0-106</inkml:trace>
  <inkml:trace contextRef="#ctx0" brushRef="#br0" timeOffset="94859.8177">14962 9564 1691,'14'-2'-8,"-5"4"29,5 3 41,-1 1 19,0 7 15,1 1 10,-1 3 9,1 8 7,-2 3 3,2 5-2,-1 2-7,-3 5-8,4 2-11,-1 0-5,1 4-5,-1 0-18,0-3-14,0 1-31,0-2-30,1-8-32,-4-1-43,7-3-34,-4-2-36,4-3-42,-1-9-93,-2 1-147,2-8-206,-2-4-137</inkml:trace>
  <inkml:trace contextRef="#ctx0" brushRef="#br0" timeOffset="95383.0053">15661 9605 1696,'11'-5'-13,"-4"2"5,3 0 31,-3 3 41,-1 6 30,1 1 21,-1 5 11,0 4 11,2 2 18,-5 4 6,1 5-4,-1-3-5,0 5-5,1 1-8,-1 0-7,3-1-6,-2 0-12,6-2-4,-3-3-8,2 0-10,5-4-8,-1-3-7,4-5-6,3 1-10,0-6-10,0-1-2,1-4-3,-2-2-4,1-2-6,1-7-5,-2 0 1,1-4-8,-7-4 0,4-8-4,-4-3-4,-2 0 4,-5-2-3,1 6 3,-1-1-2,-3 2-1,1 3 0,0 0-4,-1 6 1,0 1-4,-3 2-1,0 7 2,0 1-2,0 3 7,0 0 10,0 24 7,0-11 8,0 5 6,4 7 13,-4 3 10,3-1 10,0 7 4,4 5 0,0-3-1,-4 5 1,4 5-3,-1 1-3,1-2-5,0 1-5,-4-5-11,-3-1-2,0-3-3,0 1-9,-3-3-1,-4-2-4,-3-3-3,-3-3-10,-4-2-15,0-5-24,-3-3-18,0-6-19,-4-2-24,2-4-27,-2-5-25,4-5-24,1-2-27,1-8-26,6-2-29,-2-7-27,7 0-27,7-3-22,7-6-18,2-2-52,12-5-114,-1 0-79,-1 0-187,5-4-249</inkml:trace>
  <inkml:trace contextRef="#ctx0" brushRef="#br0" timeOffset="95774.9555">16559 9612 2036,'13'-2'-41,"-2"2"15,1 0 46,3-3 27,-6 3 15,4 0 4,5 0 19,2 3 5,-1-3 2,2-3-3,-1 3 8,2 0 1,2 0-5,3 0-11,-7 3-4,3-3-16,-3 2-11,-3-2-2,-1 5-4,-2 0 0,-4 3-3,-4 1-2,-2 2-5,-4 4-3,-7 2-3,1 0-5,-8 7 0,-2-3-4,-1 2-3,-6 4 0,-1-2-1,1 0 2,-4 0 0,3 0-7,-3 0-4,5-2 1,4 0-3,-2-3 2,8-3-2,-1 0-1,5 2 0,5-7 0,3 3-1,6-3-1,2-2 0,8-3 2,1 5-4,7-8 3,6 1-7,6-2-8,11-3-10,3 0-18,13-5-31,4-7-44,-1 5-34,2-2-33,8-9-27,-2 1-35,-4-2-95,-4-7-112,-3-2-156,-3 1-105</inkml:trace>
  <inkml:trace contextRef="#ctx0" brushRef="#br0" timeOffset="95990.3781">18060 9360 1669,'7'-7'-15,"0"2"7,-4 1 33,3 2 29,1 2 21,-3 2 18,2 7 19,1 0 14,-4 6 8,4 7 14,-4 2 1,1 3-4,2 5-16,-6 5-18,4 1 1,-4 5-14,3-1-12,0 1-5,-3-2-21,0 5-23,0-3-32,-3-1-27,3-2-38,-3-2-38,-1-1-38,4-10-32,-3 5-43,0-11-84,-1 1-139,-3-4-34,1-4-54,-1-2-26</inkml:trace>
  <inkml:trace contextRef="#ctx0" brushRef="#br0" timeOffset="96154.9411">17827 9860 1419,'-3'-11'33,"3"4"2,3 0 12,7-1 27,-1 0 12,2 4 0,5-1 0,8-4 1,3 6-2,3-6-3,6 2-9,4-1-11,0 1-4,7 2-11,0-2-46,-1 2-62,7-1-75,-5-3-95,-2 5-427,4-4-153</inkml:trace>
  <inkml:trace contextRef="#ctx0" brushRef="#br0" timeOffset="97424.6018">18820 9552 1674,'0'0'-104,"0"0"12,0-5 17,0 5 12,0 0 3,0 0-48,0 0 83,11 8 2,-8-3 2,-3-5 10,3 2 15,0-2 11,-3 0-1,0 5 6,0-5 9,0 2 4,4-2 8,-4 4-1,0-4-3,0 0 5,0 0 0,0 0 1,0 0 2,-7 2-6,7-2 3,0 3 1,0-3 3,0 0-3,0 0 0,0 0 0,-9-3-3,9 3 1,0 0 0,0 0-3,0 0-1,0 0-1,0 0 4,0 0-3,-4 3-4,4-3 3,0 0-4,0 0 0,0 0-5,0 0 4,0 0-2,-7 0-2,7 0 0,0 0-1,-3-3-3,3 3-1,-4 3 1,4-3-3,0 0 1,0 0 1,0 0-2,0 0 0,0 0-1,0 0 1,0 0-3,0 0 1,0 0-1,0 0-2,0 0-1,0 3-4,0-3 2,0 0-5,0 0 1,0 0 0,0 0-1,0 0-2,0 0-1,0 0 5,0 0-2,0 0 1,0 0 1,0 0-3,0 0 10,0 0-1,0 0 2,0 0-2,0 0 0,0 0 0,0 0 0,0 0 5,0 0-3,0 0 2,0 0-4,0 0 4,0 0 1,0 0-11,0 0 11,0 0 0,0 0 1,0 0-1,0 0 5,0 0-1,0 0-1,7-6-5,-7 6 12,11 0 11,-2 0-6,1 0 9,7 0 1,-1 3 4,1 0 3,0 1 3,3-1 1,3 3 7,1 2 5,3 0-10,-5 1 3,2 4-4,-7 3-3,2-1 2,-2-1-7,-4 6-3,1 0 1,-4 1-1,-4 1-10,-6 0-4,0 2 1,-6 0-1,-1-2-5,-6 2-2,0 2-3,-4-4-1,0 2-2,-3-3-14,1 0-13,-5-4-18,7 1-19,-2-5-19,-5 1-25,4-4-21,0-3-29,-3 4-27,2-9-34,9 1-29,-2-3-35,1-5-41,-1-1-91,7-3-95,4-4-165,3-1-151</inkml:trace>
  <inkml:trace contextRef="#ctx0" brushRef="#br0" timeOffset="97671.9411">19218 9573 1783,'16'-6'-38,"-2"3"19,-1 1 30,-4 0 32,2 4 22,-1 3 17,-1 6 21,-1-1 12,-2 4 8,-2 3 14,-1 3 3,0 6 1,-1 1-2,-2 4-7,4 1-10,0 2-15,-1 4-10,1-3-5,-1 0-14,1 3-7,2-1-12,7-2-24,1-2-19,-1-4-25,4 2-22,-2-4-24,3-5-30,2-2-34,-3-4-32,3-1-49,-5-5-64,3-3-158,-6-5-96,-3-2-88,0-4-104</inkml:trace>
  <inkml:trace contextRef="#ctx0" brushRef="#br0" timeOffset="97907.8342">19511 9155 1720,'14'-11'30,"-8"7"12,0-4 16,-2 7 43,1 1 12,4 0 10,-7 4-3,2 5 2,-4 4-8,0 2-13,0 5-8,-4 3-4,4 2-9,0 2-13,4 6-5,2-1-29,1 4-29,4-2-39,-2 1-44,4-3-41,1 9-58,-1-11-96,4-1-176,-4-1-209,1-6-154</inkml:trace>
  <inkml:trace contextRef="#ctx0" brushRef="#br0" timeOffset="98475.2061">20081 9682 1782,'13'0'-23,"1"3"22,-1-1 38,-2 3 38,-2 5 20,1 0 12,-3 9 12,0-3 1,-4 6-4,0 1 3,0 3-2,1-4-5,-1 2-2,0 5-3,0-5-2,5-2-6,-5 2-13,3-5-7,4-2-5,1 1-7,2-3-5,1-3-5,2-1-12,-2-6 3,2-3-8,4-2-2,-4-2-8,5-3 2,-1-3-2,-5-4-11,3-6 1,-2-2-2,0-2-8,2-3-3,-6-3 2,-2 0 0,-2 3 2,-1 0 3,3 6-21,-10-5 19,3 3-1,-1 3 7,-2 0 1,4 6-2,-4-1 0,0 6 1,0 0-1,0 1 1,-4 9 11,4-3-5,-2 10 11,-1 3 10,3 2 8,0 5 8,0 2 2,0 2 2,0 2 3,0 4 9,0 1 0,0 6-4,0-2 1,3 5-1,-1-2-5,2-1-3,0 1-7,-2-4-5,3 4-4,-2-4-3,0 2-4,-6-4-2,3-1-6,-8 1 4,2-7-11,-3 2-1,-6-4-8,3-1-5,-8-1-13,0-4-26,0-5-15,-4-2-26,2-3-26,-5-2-18,2-5-26,6 0-15,-5-5-23,5-2-25,5-3-26,1-2-29,7-2-30,6 0-57,0-4-109,9-4-127,1-6 58,7 1-118,10-5-136</inkml:trace>
  <inkml:trace contextRef="#ctx0" brushRef="#br0" timeOffset="98919.0181">21105 9552 1820,'3'-3'23,"4"1"1,3-1 11,-3 1 23,-1 0 10,4-1 11,0-2 7,4 3 6,2 2-1,1-5 4,2 2-3,2 0 2,2 2 0,-2-2-3,4 0-11,-4 1-5,-2 2-5,1-3-3,0 3-5,0 0-4,-3 0 3,-4 3-3,1 2-13,-3 5 11,-2 0-9,-5 2-3,-8 5 4,4 0-18,-9 2 3,-8 8 1,-4 2 2,-1 2-2,-13 1 2,5 1-5,0 0 3,0 0 3,0-2 1,0 1 2,8-6 3,-2-1 2,4-1 10,4-3 0,2-1 6,4-3 19,4 1 5,6-3 4,3-2-2,3-1-5,1-4 2,7 1-11,9-4-4,4-1-8,3-2-5,7-2-6,9-6-3,-2 4-7,1-8-16,9 0-37,2-2-38,-5-4-46,2 7-37,-9-1-51,-1-3-62,-3 6-68,-10-4-143,4 2-197,-11-1 78,-3 0-256,0 1-320</inkml:trace>
  <inkml:trace contextRef="#ctx0" brushRef="#br0" timeOffset="99062.6351">22185 9794 2266,'8'0'-21,"-5"4"3,3-2-9,1-2-15,-4 1-44,0-1-95,-1-1-275,-2 1-32,-8-2 5</inkml:trace>
  <inkml:trace contextRef="#ctx0" brushRef="#br0" timeOffset="109687.4497">7629 7328 28,'-4'57'9,"1"-7"-2,-1-3 3,8-5-7,-1-1-1,1 5 4,5 5-3,1-1 0,7 3-1,3 2-18,3 0-4,1 1 7</inkml:trace>
  <inkml:trace contextRef="#ctx0" brushRef="#br0" timeOffset="132732.4839">988 10643 1383,'-4'-13'222,"-4"2"-98,-4 6-43,0 1-2,-6 4-11,0 0-2,-14 7-7,2 1 3,-2 5 0,-5 4 5,-6 2 0,3 7-1,-1 4-1,5 2 1,-4 11-3,7 2-6,9-1 2,1 0 2,10 0-7,5 1-1,5-3-5,11-1-3,5 4-5,7-3-5,7-4-1,9-1-6,10-2-9,11-5-14,3-3-21,4-6-18,-1-6-20,0-8-15,0-2-12,-6-7-16,3-3-13,0-6-3,-9-7-11,-1 2-13,-4-7-4,-2-4 10,-7-3 10,-11-3 11,1 0 13,-11 1 8,-2 0 15,-4 1 19,-4 2 28,-6 1 6,0 6 21,-3 0 13,-7 4 0,-3 3 18,-4 2 6,0 3 18,-6 5 10,3 5 7,-3 3 1,-1 4 2,-3 6 7,4 1 3,0 10 7,0 2 7,2 2-4,5 0-7,2 4-7,1-1-3,7 0-4,1-3 0,5 0-2,5-1-8,1-3-2,4 0-6,4-7-10,5 1-3,-2-6-2,7-2-7,-5-4-5,2-4 0,-1-4-4,3-4-1,0-7-2,-2-1-5,-2-9-2,1-2-4,-6-7-3,-1 0 0,-3 1-3,0 1 0,0 3 1,-3 2 1,2 5-7,-5 0 1,6 2-1,-7 6 3,7-1-1,-3 6-4,3 4 4,0 1 3,1 4 2,1 5 1,1 1 16,4 7 5,1 0 6,-2 0-1,-2 5 9,2 5-8,-2-4-2,-1-2-5,-2 6 2,4-2-3,-5-1-3,1-5-1,-2 3-6,1-4 4,-5-3-4,6-1-1,-3 0 3,-2-4-6,5-3 6,-6-5-8,6-3-4,-5-7 1,7-5-2,-5-5-5,1-5-6,-2-2 3,3-2-9,0 0 7,-3 4 2,2 3-1,1-1-1,1 3-2,-2 3 6,5 3-3,0 7 1,-2 0 1,6 7-6,-2 0 8,5 7 4,-6 6 6,3-1 2,1 6 5,-2 2 6,0 3-7,0 2 4,-4 0-7,0 2 1,4-2 0,-7-5-6,3 0 7,-2 1-6,-2-7 0,1 4-1,-2-8 7,1-1-10,-2-2 7,-1-7-6,5 0-9,-5-4 1,1-6-12,2-10-5,-1-3-6,-2-2-2,1-2-5,2-2 8,-1-2 0,2 4 4,-4 2-3,5 2 0,-2 3 5,1 2-4,1 0 5,2 4-4,-4 4 3,5 8 3,-4-1 1,3 6 4,1 2 0,-5 2 0,5 7 7,-4 4 10,0 3-3,0-1 4,0 2 5,0 1-5,0 2 12,0-5-2,0 2 5,4-2 6,-5 0 0,5-2 4,-1-4-4,4-1 9,-1-3-3,1-2-2,-2-6-1,7-2 3,-3-2 2,-2-8-5,4-3 4,-5-1-4,-2-10 1,-5 0 1,-2-6 5,-2-3-1,-5 6 8,0-1 12,0 3 9,-2 3 6,-1 2-3,3 2-4,-3 3-5,-4 5-7,1 8-3,-3 2-1,4 7 0,-2 3-2,1 10 7,3 2 2,-1 6 1,-1 7 3,5 2 3,5 7-3,2 0-5,3 6 5,3 0-6,0 0-4,4-2-4,0-2-6,2 0-2,-2-5-8,0-2 2,-4-9-5,-2 0 2,1-5-4,-5-5 0,1-5-3,-3-4-8,2-9-6,0-7-5,-7-4-12,3-11-12,-6-9-8,-4-5-8,-2-17 2,-2 1-1,-6-11 4,6 15 2,-1 1 4,5 7 0,-4 3 1,6 5-1,-2 5 4,0 3-4,7 2 5,4 5 2,-1 5 1,7 2 1,1 2 3,2 10 3,1 1 1,1 3 1,3 9 0,1 0 2,-6 3-5,4 5-10,-6 5-31,-5 0-25,-2 3-33,-2-1-37,-4 4-30,-2-2-33,-5-4-44,-2 0-52,1 0-43,-7-4-119,4-4-149,-4-5 57,0-5-214,-2 0-261</inkml:trace>
  <inkml:trace contextRef="#ctx0" brushRef="#br0" timeOffset="134504.5193">3016 11355 2138,'34'-36'38,"-8"4"8,-2 0 10,-2-1 9,-1-4 1,-1-1 3,-1-2 3,-5-5 0,-1 1-1,-2-2 4,-8 4 3,0 2 2,-3 1-1,0 5 2,-3 5-3,3 3-3,-3 1-13,-4 6-7,3 6 4,-2 8-10,-4 3-5,-1 5-4,2 11 1,-1 3-5,-1 6 11,5 10-3,0 1-5,-1 9 5,4 4 4,-1 6 6,4-3 6,7 4 2,-4-1 12,7 0-10,4-3 3,2 0 6,8 2 6,6-4 6,3-1-7,0-12-3,0-2-11,1-6-5,2-1-5,2-11-1,-8-4-6,3-3-4,-6-3-4,3-7-3,-8-6-7,5-2-7,-6-6-7,-1-10-12,-4-2-6,-6-1 0,-3-2-6,0-4-5,-7 7-6,-4 1-3,4 0-1,-3 6 0,0 2-3,-5 1-4,2 5 2,0 7 1,-4 0 6,-1 6 2,2 6 1,2 3 2,1 1 2,-5 8 3,8 1 8,-1 2 5,8-1 0,-4 5 9,6 0 4,2-3 2,5 6 1,3 0-1,1-4-2,6 1 1,1-5 1,2-2-3,-4-3-1,6-5 0,2-3 3,-6-2-5,2-5 1,-4-2-5,3-6 4,-2-4-6,4-6 0,-12-4-6,6-6 9,-7-1-4,-1-4-2,-6 0 0,-1 0 0,2 8 0,-6 0-2,2 3-6,-1 2 3,0 5-6,1 3-1,-4 5 2,3 2 3,-3 5-2,7 6 2,-3 2 3,-1 2-1,3 5 7,1 2 7,-4 2 3,8 0 1,-8 1-1,6 0 0,1 1-3,1-2 0,-5-1 0,4-3-1,-2 0-1,-2-3 1,4-1 0,-7-2-1,3-4 1,5-2 0,-1-3 1,-4-3-6,5-4 0,-5-3-2,4-7-2,-4-7-3,2 0-3,-2-1-2,1-3 0,-1 3 0,-3 1-1,5 3-1,-5 1-1,0 5-8,4 2-1,-1 7 10,1 0-1,0 6 1,3 6 3,-1 3 3,-1 4-1,2 4 8,-1 3 8,2 1 2,-1 1-1,-1 0 3,2 6-1,-1-6-3,-4 1 0,4-3-1,-3 0-2,0-3 4,-1-2-3,1-2 0,-4-3 2,4 0-2,-4-4 3,4-6-4,3-3-1,-4-2-2,1-7-6,0-7-8,-1-3-6,4-8-7,-2-6-4,-2 5 3,4-5 0,-4 3-2,5 6-3,-2 0 0,5 0-4,-1 6 6,-3 1-10,4 3 4,-5 5 0,5 1 3,-1 5 5,0 6 1,1 4 8,-1 4-4,-2 4 8,2 3-1,-4 5 7,5 2-3,-4 1 10,-1 4 2,2 1 1,-1-3 2,1-3 5,-5 3-1,4-5 3,3 0 1,-3-3 1,-3 1 5,2-4 1,5-5-3,-2-4-1,6-3-6,-2-2 2,5-4-2,-1-2-3,-1-6 4,2-6-11,-1-4-9,-4-3-4,-2-8-14,-4 1-5,0-2-8,-7 2 5,-3 3-4,0 1 5,-3 3-2,-1 3-9,1-1 3,-4 8 10,-6 0-8,3 8 6,0 2 0,-4 5 1,5 5 6,-1 2 7,3 6-3,-3 1 7,7 7 2,-1-1 12,1 0 7,6 5 7,1-3 11,2 0-5,1 1 2,6-2-5,0-2 1,1-1-1,2-4 1,1 2 0,4-6 0,-2-3-3,5-4-5,-4-1 2,3-4-4,4-4 2,-1-3-4,-2-4 5,0-2-6,-5-5 2,1-4-4,-7-2-1,1-1 6,-4 5-7,-4-2-1,2 4 7,-2 3-8,1 3 1,-4 1-2,0 5-4,0 5 0,-3 6 7,0 5-2,0 2 3,0 5 8,0 0 8,0 2-1,0 1 0,0 1-2,0-1 2,3 0-5,-3-1-3,5-1 3,-5-4 0,3 0 0,0 1 3,-3-3-2,7-3-2,-1 1 2,0-7-1,2 3-5,2-8 2,-4 0-1,5-1-3,-2-7 0,1-1-1,4-7-1,-1 3 1,1-3 0,-5 0-2,1 5-1,1 0 0,-2 2-1,-2 3-7,-1 0 3,5 5 1,-1 5 2,-4 3-2,1 2 3,3 2 3,-3 6 3,2 2 5,2 2 8,-1 3-1,-1-3-6,4 4 4,-2-4 1,2 1 0,1-1-1,-1-4 2,1 0 0,-5-4 2,5-1-2,-2-3-2,6-5-2,-2 0 1,0-8-3,2-2 0,-1-2-7,-2-9 3,3-3-1,-2-6-4,-2-13 4,-4-5-5,0-3-2,-7-7 3,4-2 0,-4-5-6,4 10 0,-5 5 2,-2 9-2,4 7-3,-1 4 1,-3 10-2,4 7 4,-4 8-1,4 8 4,-1 6 0,0 9 1,1 8 6,1 5 7,6 13-5,-1 0 4,3 6-1,8 6-5,-5-7-5,1-1-17,0-3-12,2-3-17,-5-6-22,-1-7-17,4 1-34,-7-2-16,4-11-21,-5-2-54,-2-8-61,3-2-46,-6-7-103,-1-5-154,-6-6 15,-5-7-178,2-2-227</inkml:trace>
  <inkml:trace contextRef="#ctx0" brushRef="#br0" timeOffset="134644.3499">5843 10917 2033,'0'0'-12,"0"0"4,4 5 6,6-2 8,-2 2-1,4-3-2,2 1 3,2 2-8,1-2-28,2 1-51,-1-1-90,-2-1-175,1 3-131,-7-2 17</inkml:trace>
  <inkml:trace contextRef="#ctx0" brushRef="#br0" timeOffset="135482.8032">7532 10887 1244,'13'-2'-1,"0"-3"30,-2 0 6,-2 2 1,1-1 14,1-1 15,-5-1 14,-1 0 7,3 3 4,-4-6 0,-1 2-1,1 2-5,-4-3-7,-4 4-3,4-1-6,-7 0-5,-1 2-8,0 3-5,-2 3-4,-7-1-3,0 8-2,-2 3 0,1 5 1,-8 3-3,3 4 1,-4 7 0,0 7 2,4-3 2,-1 7-5,5-2 0,-1-1-1,7 0 3,2-5 4,8 0 2,3-5 0,6-1 2,8-1-7,2-3 5,8-5-10,3-2-1,-1-9-6,4-3 1,0-6-6,4-3-4,4-4-4,0-8-6,-4-5-2,3-5-5,-7-5-6,-4-8-8,-3-5-4,-6 1-9,-7-5-5,-5-1-5,-5-2 2,0 5-1,-2 2 0,-1 6 2,0-1 1,-4 6 5,7 5 0,-4 2 2,2 0 1,2 5 0,-3 2-5,3 1-6,0 4 3,3-2 2,3 5 3,4 0 1,4 5 6,-2 0-1,6 2 4,-2 2 8,4 2 7,1 5 5,1 1 9,-1 3 5,2 3 7,-4 5 9,1 2 10,1 6 2,-8 5 16,4 9 3,-7 5 5,-4 2 0,-3 6 2,-6 2-2,0-1 0,-3 4-11,-1 7 12,-4-7-2,5-3-2,0-3-1,2-2-6,4-7-4,-3-6-1,3-2-7,3-2 8,4-8-3,2-4-6,5-4-2,2-8-6,2-1-5,2-8-4,-4-2-3,8-9-4,-4-4-4,-1-7-5,2-8-3,-1-11-12,-7-5-14,-7-3-14,-2-1-10,-1 8-4,-3 2-15,-3 0-7,-4 5-24,-2 0-33,-9 5-34,-1 2-47,-8 6-51,-10 0-101,-6 2-216,-8 2 21,-1 6-135,-6 2-177</inkml:trace>
  <inkml:trace contextRef="#ctx0" brushRef="#br0" timeOffset="136586.4422">1049 11217 1702,'-4'-3'-91,"-2"3"42,-2 0 5,-1 0 18,-8-2 1,-4 2 19,1 0 16,-10 0 17,-6 0 20,-3 2 8,-8 1 13,-7-3 14,1 2 5,-7-2 12,7 0 7,-1 0 12,5 0-5,11 0-4,8 3 0,14 0 2,16-2 1,13 5 2,20-3 3,35 2 6,68 5-1,24-3 9,34-2-15,26 2 8,30-1 13,13 1 4,13-2 2,62 0 4,-5 8-4,4-5-9,-7 1-5,-3-1-8,-56-3-8,-1 0-8,-7-3-10,-9 3-5,-8-5-8,-13 3-4,-12-3-11,-14 0-7,-20-3-6,-18 3-5,-16-3-4,-33 1-7,-26 0-2,-17 2-5,-7-5-1,-17 2-2,-2 3-1,-5 0-1,-10-2-1,-6-3-5,-3-1-4,-11 0-6,-8-2-5,-8-3-10,-10 2-4,-14 1-15,-15-2-7,-18 3 0,-17 4-3,-26 1-4,-43 9 5,-17 0 2,-14 6 1,-13 5 3,-2 1 5,-12 4 3,8 2 1,3-2 3,13-1 2,21-2-2,18-2 6,35-5 0,26-4 3,24-4 2,19-2-2,22-6 1,18-2 4,24-2 7,30-7 5,63-5 7,28-1 9,19 1 5,13-7 7,14 6 6,10 0 3,9 3 5,8-6 3,6 1 8,4 4 0,-8-3-3,-5 7 3,-16-1-6,-18 0-5,-26 2-4,-25 1-5,-35 2 2,-25 5-18,-22-2-4,-18 2-6,-18 0-7,-15-3-10,-17 6-10,-16-6-12,-20 6-14,-27-1-7,-26 3-12,-50 3-7,-21-1-2,-9 6-4,-7-1 3,-1 3 7,-2 0 4,7 3 5,2 1 2,16-1 7,12-3 3,23-2 4,33-1 4,20-2 3,23-3 0,18-2 4,15-2 2,14 0 3,10-3 0,13 0 4,17-5 1,24-3-2,19-1 0,14-5 2,42-6 3,9 3 0,5 0 2,7-1 2,-4 3-2,-5 1-5,-11-2-25,-31 6-36,-21 5-34,-18 0-33,-17 5-52,-13 0-80,-13 1-89,-17 4-220,-13-3-69,-21 3 82,-17 3-222,-25-3-278</inkml:trace>
  <inkml:trace contextRef="#ctx0" brushRef="#br0" timeOffset="138020.2495">1452 11717 1473,'0'-12'311,"0"4"-142,0-1-69,0 5-22,0 2 15,0 2 1,-7 8-6,7-1 1,-3 6 0,0 7 15,3 5 15,-3 3 2,3 6 33,-4 4-9,1 2-4,-1 9 0,1 4-6,-1 0-12,1 2-10,3 0-10,3-2-14,1-2-9,-1 0-1,1-1-10,3-3-9,-1-4-4,1-9-3,-4-1-5,4-5-7,-4-3 2,1-3-6,2-2 1,-6-7-1,3-9-8,1-4-1,-1-7-8,-6-5-3,-1-10-8,-2-14-9,-8-12-5,-2-15 3,-5-33-16,2-9-2,-4 0 3,2 2-1,8 6 0,3 17 1,6 14 1,4 11 7,7 6-5,0 1-1,6 7 1,1 9 1,9 6 3,0 3 2,1 8 2,-1 4 4,4 9 1,-1 4 2,-2 6 1,6 7 3,-7 6 0,4 3 0,-8 6 4,-2 8-3,1 2-9,-9 5-11,-6-5-26,-6 5-37,-3 5-32,-5-3-25,-5 0-44,-11 6-56,4-8-65,-7 3-164,-4-12-120,4 0 37,0-6-116,4-7-158</inkml:trace>
  <inkml:trace contextRef="#ctx0" brushRef="#br0" timeOffset="138284.609">2092 12140 1797,'26'-10'56,"-5"2"4,-8 0 3,1 6 11,-8-3 9,1 5 2,-4 0-5,-3 0 1,-10 10-11,-3-1 3,-7 8-3,-7 2-1,1 6 5,-8 6-8,0 1-8,4 2-4,0 4 1,4-1-6,3 1-7,6-1-2,7 1-7,7-3-11,6-2-13,3-1-6,11 1-13,6-8-15,11 0-16,10-5-28,2-5-25,-3-8-33,8-2-27,2-7-22,-2-3-11,4-6-36,-7-2-92,-1-8-279,-8-4-93</inkml:trace>
  <inkml:trace contextRef="#ctx0" brushRef="#br0" timeOffset="138620.7107">2620 12264 1678,'0'-4'-6,"0"1"16,0 3 22,0 0 12,-7 13 2,3-7 11,4 6 2,0-3 13,-3 6 14,3 0 7,0 0 3,0 2 7,0 1-4,0 0 1,3 1-5,1-1-4,-1-3-9,-3 0-9,4-2-3,-4-1-6,3-2 7,0 0-2,0-4-5,4-6-6,0-4-5,0-4-4,-1-1-7,4-8-2,-3-3-3,0-3-8,4-4-6,0-3 1,3 2-8,2 3-1,1 0-5,0 3 0,6 2 1,-3 5 3,3 8-9,2-1 3,-6 8-3,8 2 3,-4 8-5,1 3 3,-5 4 1,4 6 0,-3 2 2,-3 2 0,0 3-2,-1 0-9,4 0-28,-6 0-31,2 0-35,-2-1-38,0-3-47,6 2-38,-1-6-39,-2-7-99,3-5-156,0-5-134,1-2-144</inkml:trace>
  <inkml:trace contextRef="#ctx0" brushRef="#br0" timeOffset="138870.0451">3860 11975 1847,'13'-33'66,"-1"6"11,-7 7 24,1 5 22,-2 4 1,-4 2-4,-4 4-8,-7 2-7,1 3 24,-5 6 0,-5 3 9,-5 9 3,3 2-3,-4 5-3,-1 7-9,4 6-7,2 1-8,2 2-9,2 4-15,0 0-9,4 0-4,3 2-6,-1-1-13,5 1-15,3-5-37,3-1-28,0 1-24,3-1-43,0-2-27,0-3-36,2-7-29,-2-3-20,0-2-28,0-9-67,-3-3-111,-3-5-109,0-7 44,-5-2-64,2-5-43</inkml:trace>
  <inkml:trace contextRef="#ctx0" brushRef="#br0" timeOffset="139020.6397">3494 12387 1520,'9'-16'43,"4"2"4,1 2-4,5 2-4,5 0-4,3 2 0,3 1-1,6-1-6,1 2-4,7 0-28,2 4-55,-9-2-155,3 2-321,-7 2-37</inkml:trace>
  <inkml:trace contextRef="#ctx0" brushRef="#br0" timeOffset="139569.8549">5318 12107 1458,'6'-2'56,"1"2"-3,-1 2 12,-3 5 17,-3 4 18,3 2 2,-3 1-1,0 4 2,-3 4 1,3 1 0,0 4-11,-3 1-2,3-1-1,0 1 1,3-2-1,-3 6-3,3-8-2,2 1 0,4-2 3,4 4 5,1-8-7,2 1 4,5-6-1,2-2 0,4-4-5,0-3-6,3-3-8,3-2-4,-3-5-9,3-5 0,1-4-10,-1-4-6,-6-5 2,-4-4-11,-3-4-2,-3 2-5,-2-4 8,-5 0-11,0 6-2,-6 3-4,0 0-6,-4 5-6,-4 4-5,-2 3-9,-8 3-11,4 5-8,-6 0 3,2 4-8,0 6-5,-2 0 1,2 3 4,5 2 4,-1 1 3,7 0 2,0 3 12,9 3 15,4-3 11,4 2 13,-1 0 14,4 1 5,2 0-14,-3-3-2,4 2-5,-6-2-6,4-3-4,-6 1-15,-2 0-16,-2-1-12,-8-2-34,-4 3-43,-6-7-50,-3 2-59,-8-2-87,1-3-229,-10-6-24,-6-3 68,-4-6-113,0 0-99</inkml:trace>
  <inkml:trace contextRef="#ctx0" brushRef="#br0" timeOffset="139719.4449">5217 11580 1840,'27'-20'70,"-1"6"-7,-2 3-7,0 6-37,-8 1-83,-2 4-114,-8 4-263,-3 1-24,-6 3 29</inkml:trace>
  <inkml:trace contextRef="#ctx0" brushRef="#br0" timeOffset="142558.2095">2746 13007 699,'0'0'254,"0"0"-52,0 0-32,0 0-6,-14 10 2,8-2-1,-4 1-2,0 9 0,-10 7 13,0 7 20,-7 9 9,1 11 17,-8 3 8,4 5 3,-7 27-5,7-1-8,11-11-5,2-8-14,7 5-39,7 6-16,6-1-12,7 23-12,10-2-14,7-5-10,13-3-6,6-14-7,7 5-23,6-13-27,-4-19-35,-10-8-49,10-7-56,-2-1-49,-5-8-79,-5-8-97,-4-2-185,-9-10-159,-3 1 73,-7-12-302,-4-3-385</inkml:trace>
  <inkml:trace contextRef="#ctx0" brushRef="#br0" timeOffset="149826.0742">3456 13539 537,'-6'-2'146,"6"2"-85,-7 0-55,4 2 75,0 1 12,-5-3-21,5 5-20,0-5 1,0 3 9,-1 1 5,1-4 1,0 0-1,0 0 6,3 0 3,-8 0 4,8 0 6,0 0-1,-6 0-3,6 0 2,0 0-4,0 0-2,0 0-3,10-4 0,-3 1 1,3 3-3,-1-5-1,2 2-1,5 1 1,-2-1 0,5 3 1,2 0-3,-1 0-2,7 3-2,-5 2-3,2 0-1,3 5 0,0 5 0,-4-3 0,4 9-1,-9-4-6,7 2-1,-12 2-4,4 1-2,-7 1 2,0 0-9,-7-3-2,4 2-1,-7-3-3,-3 5-4,-4-5-2,-3 1-2,0-2-7,-7 2-25,-3 2-18,-3-4-20,-4 0-19,-3-1-16,0 0-15,-3 3-24,-1-2-26,4-6-27,0 4-23,4-7-25,2-1-48,1-3-91,3-2-70,3-6-133,4-2-62</inkml:trace>
  <inkml:trace contextRef="#ctx0" brushRef="#br0" timeOffset="150096.3517">3699 13515 1591,'14'-10'37,"-2"-5"4,3 7 17,-8 1 15,-1-1 14,1 5 2,-4-2 8,4 3-5,-4 2 6,-3 5 12,4 5 6,-4-3 6,-4 5 6,4 9 25,0 1 2,0 3-7,0 3-12,0 7-10,0-2-12,4 1-13,-1 7-6,0-7-11,4 7-5,-1-7-14,5-1-14,-3 2-39,7-2-25,-2-1-29,-1-7-29,6 0-29,-8-5-44,3-3-43,4-1-53,0-7-121,-4-2-184,-2-1 44,1-12-130,-3-1-128</inkml:trace>
  <inkml:trace contextRef="#ctx0" brushRef="#br0" timeOffset="150329.7278">3986 12942 1731,'7'-5'34,"3"0"-5,-3 5 13,-3 2 31,2 6 18,-3 1 13,0 5-6,4 5 4,0 4-2,-3 8-9,-2 6-6,2 1-7,-1 1-7,-3 6-7,3-5-13,-3 3-24,4-1-45,-4 1-55,3-4-66,4-3-62,0-1-152,-1-2-129,1-9-64,-1-2-49</inkml:trace>
  <inkml:trace contextRef="#ctx0" brushRef="#br0" timeOffset="153109.0355">4444 13530 1392,'0'0'-38,"-4"-8"37,4 8 22,0 0 6,-3-5 15,3 3 13,-3-1 9,3 3 8,-4-3 2,4 3 2,0 0 9,-7 8 16,1 0 7,3-1 3,-1 8 3,1-3-2,0 4-9,-4 1 4,3 3-4,1 0-3,-3 3-6,2 2-2,4-8-2,-3 2-8,0 5-5,3-5-1,0-3 4,3 0-7,-3 2-6,3-2-3,4-2-13,-4 1 3,4-4-8,3 4 1,0-5-6,0-3 2,0 1-3,3-6-7,1 5-1,2-7-3,-3 0-1,4 0-7,0 0 1,-4-7 0,4 5-5,-1-11 1,-2 4-3,2-8-4,-6 5-4,4-8 1,-4 1 3,-4-5-5,2 5 1,-5-3-1,0 2-5,0-6 5,-3 6-2,0 3-1,0 0 1,4 1-3,-4 4 8,0-3 5,0 5-4,0-3-2,0 4 2,-4 0-2,8 0-3,-4 2 1,0 4-4,-4-5-2,4 6 8,-3 2-5,3 0-3,-6 10 5,6-3 3,-4 5 6,4 5 4,0-3 6,0 6 8,0 3 5,0-1 10,4 5-1,2 6 8,1 0 6,-1-4-7,1 9 6,0-6-3,-2 4 0,3-4-5,-5 1-2,0 1-23,5-7-2,-5 4 0,-3-6-2,0 3-3,-7-3-1,3 0-2,-2-3-1,-2 3-4,0 0 4,-6-7-5,1 1-3,-4 2-4,1-12-5,-2 6 0,-2-4-11,1-4-11,2 1-9,-3-8-1,3-8-2,-6 1-12,3-4-6,3-9-4,4 1-6,6 1-7,4-7-6,3 0-24,3 0-10,11-5-13,-1 3-12,4 2-17,2-6-19,5 6-16,-1 0-20,7 5-22,-3-2-19,3 2-19,0 2-109,0 3-138,0-2-122,-3 0-133</inkml:trace>
  <inkml:trace contextRef="#ctx0" brushRef="#br0" timeOffset="153852.6143">5438 13622 1580,'-8'0'-41,"5"0"57,-3 0 12,6 0 0,-10 0 6,7 0-3,3 0 4,0 0-2,0-5 11,0 5 8,9-3 12,4 1-1,4 2 6,4-3-3,1-1 3,5 4 0,3-5 2,3 2 0,-3-2-6,4 0-2,-4 1-2,0 1-6,0-2-1,-3 2-6,-1-3-3,-2 5-3,-4-5-6,0 4-5,-3 2 1,-2-3 1,0 3-4,-6 3 9,1 3 0,-3-3-2,-3 6-12,-1 3 10,-3 1 3,-7-1-7,4 5-6,-7 4 2,0-4-6,-8 5 2,3 4-3,-6-7-8,1 6 1,-4-2 0,2 3 1,2-2-2,-4-2 2,0 4-6,2-6-2,1 2 4,-1-4 1,5 0-4,0-4-1,1 3 1,2-6-4,1 4 0,0-8 6,2 1-1,5 2-7,-4-3 3,3 1 1,0-4 4,1 1 2,2 3 3,1-5-2,0 1 3,3 1 8,3-5-4,4 0 10,2 0 1,2 0 2,5 0 11,5-5 1,2 5 3,7-4 3,0 1 2,2-5 0,8 3-12,-2 1-3,-6-1 0,10 2-6,0-2-3,-8 3-10,-2-4-11,2 5-10,-4-2 7,3 3-11,-6 0-15,0-5-18,-3 5-21,-4 0-34,-4-3-30,1 3-38,-1-6-31,-2 6-59,-1-1-121,-2 1-160,-5-8 46,1 5-109,-4-4-98</inkml:trace>
  <inkml:trace contextRef="#ctx0" brushRef="#br0" timeOffset="154171.7583">6301 13072 1560,'0'-10'7,"-3"0"32,3 5 10,-3 1 2,3-1 13,-4 1 34,4 4 18,-10 13 11,6-2 2,-2 6 10,3 5-3,-4-1-5,4 8-11,-4-1-10,0 2-10,4 4-11,0 2-9,3-2-12,-3 4-25,6-5-18,-3-4-25,3 2-29,0-4-36,0-3-38,5 2-38,-2-4-29,4 2-38,-4-7-73,5 0-143,-4-7-209,-1 0-130</inkml:trace>
  <inkml:trace contextRef="#ctx0" brushRef="#br0" timeOffset="154819.0538">7472 13433 1729,'10'-8'21,"-4"5"11,1-1 0,-4 1-4,4 3 10,0 0 27,-4 7 9,3 4 3,-2 3 10,-1 3-1,1 7 3,3 0-1,-1 11-3,-1-2-9,0 1-8,2 7-5,0-4-6,-4 1-8,3 4-8,4-5-17,-3 1-23,0-2-25,-4 3-28,2-6-29,3-6-30,-1 0-49,0-3-54,-4-2-129,0-5-312,-3-7-151</inkml:trace>
  <inkml:trace contextRef="#ctx0" brushRef="#br0" timeOffset="155013.5703">7175 13797 1866,'6'-6'41,"4"5"5,4-7 20,2 5 22,8 3 11,3-4 4,9 1-1,8 3 0,5-8-3,8 8-9,10 0-8,0-5-10,3 5-16,0-2-38,-14 0-70,1 2-62,-3 0-100,-2 0-232,-11-5-52,-11 5-49,-6-3-48</inkml:trace>
  <inkml:trace contextRef="#ctx0" brushRef="#br0" timeOffset="158303.1383">8516 13622 1358,'-4'-5'-86,"1"2"16,3 3 15,-3 0 14,3 0 17,0 0-143</inkml:trace>
  <inkml:trace contextRef="#ctx0" brushRef="#br0" timeOffset="158642.8914">8506 13614 853,'0'0'10,"0"0"2,0 0-1,0 0 10,0 0 3,0 0 2,0 0 7,0 0 0,3 8 0,-3-8 7,0 0 1,0 0-2,0 0 1,0 3 2,0-3-2,0 0 6,0 0-3,0 0 3,0 0 4,0 0-8,0 0 2,0 0 3,0 0 4,0 0 5,10-3 1,-7 3 1,3 0-3,5-5 3,-4 5 3,2-3 9,5 1 1,-1 2 5,4 0-3,-2 0-2,3 2 1,9 6-2,-7-5-8,5 1 2,-3 5 1,4 0 3,-3 2-6,1 3-3,-1 3 0,-2-2-3,-2-3-6,-2 6-2,-4 3-3,0-4-4,-3 1-7,-3 0-4,-4-4 0,-3 3 0,-3 1-4,0 5-5,-7-6-5,-3 0-9,2-2-13,-5 3-16,-1 0-18,-3-8-21,-3 4-19,3-3-20,-5-2-22,3-2-31,2 2-25,0-1-28,3-7-54,1-1-92,0-1-263,2-2-114</inkml:trace>
  <inkml:trace contextRef="#ctx0" brushRef="#br0" timeOffset="158898.7196">8839 13584 1558,'10'-4'-46,"0"-1"29,0 2 3,-4 3 13,1 0 32,0 0 23,0 3 16,0 5 13,-5 6 14,2-4 7,2 5 8,-2 4 2,2 2 3,-2 1-7,2 3-4,1 0-8,0 5-12,3 3-8,3-8-6,-3 3-4,4 2-15,-1-5-11,4-1-27,-1 2-28,4-1-32,-2-8-33,1 1-28,4-3-36,1 2-38,0-9-73,-2 1-140,5-1-213,-7-8-104</inkml:trace>
  <inkml:trace contextRef="#ctx0" brushRef="#br0" timeOffset="159394.3929">9596 13455 1563,'7'-8'37,"-2"3"2,3 0 4,-5 5 19,4 3 24,-3 4 13,2 3 12,1 5 8,-4 3 3,3 4 1,-2-2-5,3 2 8,-2 4 1,3-1-3,3-1-2,-2 2-8,1-6-11,1 2-2,0-3-4,3 5-4,3-9-8,1 2-11,-2-7-4,4 5-6,-1-7-11,2-4 0,-5 2-10,4-4-2,-3-4-1,-1 2-5,1-10-6,0 2-4,-4-7 3,1-3-8,-4 1 0,-3 0-3,-1-9-2,-3 6 0,1 3-4,-1 5 2,-3-9 3,4 9 4,-4-3-1,0 5 0,0 0-5,0 3 1,0 7 2,0 0 8,0 0 1,-4 12 11,4 1 7,4 4 9,-4 2 7,6 5 7,-2 8 7,2 1 9,-3 1-1,8 2 4,-5 11-6,4-4-21,0 1 0,-3 4-7,0 0-4,-1 1-2,-3 2-3,4-9-7,-7 0-3,0-1-8,0-4-16,-3 1-17,-4-4-23,-2-7-29,-2 4-30,-2-11-37,3 3-29,-4-8-39,-2-3-41,2-7-43,1 3-52,-4-8-120,4-8-176,0-9 63,-1-4-243,8 1-294</inkml:trace>
  <inkml:trace contextRef="#ctx0" brushRef="#br0" timeOffset="159810.7869">10550 13590 2222,'40'-6'4,"-7"5"-3,1-2 6,-4 3 30,-1 0 16,1 0 3,0 0 1,0 3 5,0-2 5,0 2 4,0 0-4,0 4-4,0-4 0,0 2-2,-3-3-8,0 0-3,0 3-5,-7-2-5,-4 2-3,5-2-2,-9 1-3,6 1 4,-9 2 1,-2 7-5,0-4-1,-7 5-2,-3 2-3,-5-5 1,-4 9-4,-6 4-8,-4-5 4,-2 2-7,-6 3 5,3 0-3,-3-6 2,4 5-8,-4 0-1,3-6 1,0 0 0,7-1-7,0-2 0,3 0 1,7-3 0,4 1 0,3-2-6,6-2 13,0 4-11,4-4 6,3-1-2,3-5-3,7 4 0,3 1 2,7-7 4,0 5-4,8-6-1,-2 0 4,4 0-3,7 0-33,-4-6-30,1 5-38,-4-10-35,-1 4-45,1-1-40,-2-6-93,-8-2-153,0-2-14,-4-1-60,-6-6-43</inkml:trace>
  <inkml:trace contextRef="#ctx0" brushRef="#br0" timeOffset="160030.2001">11497 13002 1621,'3'-5'90,"0"-5"-8,-1 6 17,4 4 31,-3 4 19,0 6 18,0 2 1,4 8 12,-7 6-7,3 6-3,0 6-9,-3 1-21,2 12-11,4-1-16,-3-1-25,0 2-43,4-1-46,-1-1-42,5-1-40,-2-3-56,1-2-43,4-2-47,2 0-50,0-8-128,1-1-97,0-7-121,0-7-124</inkml:trace>
  <inkml:trace contextRef="#ctx0" brushRef="#br0" timeOffset="160261.9827">12358 13404 1838,'13'-4'46,"0"1"8,1 10 18,-5-2 20,-2 8 12,3 2 11,0 7 8,-5 3 12,4 6-2,-3 4-10,-2 2-5,-1 1-20,0 2-4,-3-1-9,0 4-16,3 0-22,-3-3-29,0-4-34,0 3-32,-3-3-42,0-2-38,0-2-32,3-5-28,0-2-44,-4-5-122,-2 1-120,2-6-96,-6-5-70</inkml:trace>
  <inkml:trace contextRef="#ctx0" brushRef="#br0" timeOffset="160452.9811">12118 13883 1535,'0'-3'103,"-4"-2"-3,4 2-5,4 3 24,-1 0 15,7 0 3,-1-6-2,8 6 0,4 0-8,1 0-5,2-1-11,6 1-14,3-6-7,-3 4-20,7-1-38,-3-4-48,-4 2-62,0 2-64,0-4-66,-1 0-157,-5-3-140,-4 0-117,-7-4-120</inkml:trace>
  <inkml:trace contextRef="#ctx0" brushRef="#br0" timeOffset="164310.4083">13088 13629 1560,'7'0'-99,"-7"0"18,0 0 13,0 0 0,6 0-4,-3 3 45,-3-1 21,3-2 8,1 4 2,-4-4 1,3 2 9,1-1 3,-4-1 4,3 6 4,1-6 6,-1 0 9,-3 0 9,9-6 9,2 6 2,2-1 6,-3 1 1,4 0 11,2 0-2,1 0 4,-1 0 2,4 1 0,4 5 4,0-3 1,2 5-7,-3-1 6,0 3-12,4 4 1,-6-6 0,1 10-5,-5-3-4,-1 2-5,2 0-1,-10-2-6,4 6-3,-6 1-4,-6-5-4,0-2-7,-3 6-3,-3-4-3,-5 5-1,-2-7-7,-2 3-11,3 0-17,-8-3-14,-4 2-8,5-5-15,-1 1-13,-4-2-10,5 3-9,-2-6-12,1 1-12,1-1-9,2-1-14,4 4-14,-1-11-15,4 1-12,0 5-41,3-12-411,7 5-114</inkml:trace>
  <inkml:trace contextRef="#ctx0" brushRef="#br0" timeOffset="164588.6626">13485 13605 1617,'10'-8'-6,"-4"1"17,0 0 5,5 4 15,-8-5 9,1 8 7,2 0 22,-4 0 11,-2 8 9,4-4 6,1 9 4,-5-1 6,3 8 6,0 6-3,0-1 1,1 2-2,-1 6 9,2-1-7,4 4-8,0-2-5,1 4-10,3-4-8,-2-1-6,2 0-14,0-4 5,-1 2-11,7 1-26,-3-4-23,0-3-34,1-3-40,-6-3-42,1-1-34,2-2-45,-1-2-44,-3-6-118,1-5-157,-5-3-147,-3 0-153</inkml:trace>
  <inkml:trace contextRef="#ctx0" brushRef="#br0" timeOffset="165134.9343">13764 13101 1611,'10'-4'-18,"-3"-6"12,0 5 10,-3 0 9,2 3 11,-3-1 13,0 3 12,1-5 22,3 10 7,-4 0 12,1 5 6,-2 4-3,-2 7-2,4 4 0,-1 4-5,-3 7-7,0-1-7,3 5-12,-3 2-3,0 1-4,0-6-9,4 4-15,-4-1-28,7 0-32,0-7-37,-1 1-36,4-2-35,4 1-46,-5-6-88,8 0-144,-4-9-123,1 3-44</inkml:trace>
  <inkml:trace contextRef="#ctx0" brushRef="#br0" timeOffset="165574.7551">14348 13658 1481,'10'0'42,"-3"1"2,0 5 10,-4 1 13,3 3 11,-2 5 16,-1 3 8,1-3 3,-1 10-1,1-5-3,2 2-2,0 3-1,1 0-8,0 0-6,3-5-1,3 2-5,-2-2-3,2 1-5,4-4-4,-1 0-5,4-2-6,0-4-5,2-4-6,-2-7-1,1 3-10,2-3 0,-2-3-4,2-4-1,-2-4-2,-5-4-6,0-2 2,-2 0-4,-5-9-4,-2 2 2,0 2 10,-4-4 6,4 3 11,-7 6 14,0 0 3,0-1-10,0 8-6,0 2 3,-3 3 3,-1 5 1,4 0 2,-3 16 3,0-1 10,3 0 8,3 10-5,0-1 0,-3 5 0,4 10-6,2-3-2,-3 3-6,2 11 3,-3-6-7,2-1-4,-1 3-8,0-4-18,-3-5-27,4 1-35,-4-5-30,3-6-38,-3-2-30,-3-2-52,-1-6-69,4-7-58,-3-3-103,3-7-153,0 0 24,-9-17-177,4-8-220</inkml:trace>
  <inkml:trace contextRef="#ctx0" brushRef="#br0" timeOffset="165782.7117">14979 13029 2191,'20'0'53,"-1"5"18,5 8 23,0 2 12,-5 7 5,5 16-2,-4-1 4,-1 12 5,-2 8-19,-4 3 2,1 4-16,-4 2-13,0-6-18,-3 5-33,-1-11-38,-2 1-44,2-4-43,-3-1-49,5-1-47,-5-8-105,3-7-157,1-1-15,-1-13-74,2 2-53</inkml:trace>
  <inkml:trace contextRef="#ctx0" brushRef="#br0" timeOffset="166194.5424">15799 13647 1654,'16'-6'60,"-2"3"-5,-1-1 18,4 2 18,-4 2 6,4-3-3,-1 3 2,5 0 6,-4 0-4,2-4-5,1 4 5,4 0-2,-5-3-13,2 3-1,-4 0-13,-1 0-7,1 0-1,-4 3-8,-3-3-8,0 4-1,0 1-8,-7 1-3,1 4-3,-4-1 0,-4 4-4,-2-1 4,-7 8-11,-4-2 1,-4 2-2,2 2-2,-8 4 1,1-1-6,-5-1-2,1 2 0,4-7-1,-1 4-3,8-1 6,-5-4-7,7 0 2,4-3-2,2 2 0,8-5 3,0 1-1,3-1 8,3 1 1,7-3 2,0-3 6,7 1-2,0-1-4,6-2 1,4 1 2,3-6-5,0 0 1,7 0 2,-1 0-7,4-8-10,4 1-15,-1-1-22,-3-2-29,0 0-32,-4-7-31,-2-4-40,-1 4-49,0-10-69,-6 2-164,-3-8-51,-4-8-115,-7 0-113</inkml:trace>
  <inkml:trace contextRef="#ctx0" brushRef="#br0" timeOffset="166407.5257">16559 12897 1671,'10'-4'101,"-2"1"-13,-5 3 4,0 3 47,-3 4 23,2 5 14,-2 3 14,0 8 8,-2 2 13,-1 9 0,-5 4-11,5 4-18,-3 6-17,-2-1-19,6 6-15,-1 0-33,-5-3-45,5-1-55,-3-1-49,2-6-67,-2 9-82,6-16-100,-3 5-229,0-7-39,-2-4 63,5-4-155,0-1-157</inkml:trace>
  <inkml:trace contextRef="#ctx0" brushRef="#br0" timeOffset="182428.0059">17263 13565 1722,'3'0'52,"-3"0"-13,8 0-2,-8 0 1,3 7 21,0-4 3,-3 5-7,3-1 12,-3 8-4,4-3 10,-1 11 4,0-1 1,3 5 1,-2 0-4,0 7-4,-1 0-8,0 4-3,1-6-3,-1 4-7,-3-4-4,3 4-9,-3-5 1,3-5-7,-1 1-3,-2 3-17,5-5-20,-5 0-22,4 0-34,-4-7-27,0-3-34,3-3-34,0 1-51,-3-4-102,0-6-135,0 2-101,-6-5-51</inkml:trace>
  <inkml:trace contextRef="#ctx0" brushRef="#br0" timeOffset="182670.3585">17097 13897 1410,'-4'-5'-5,"0"3"27,1-5 12,0 4 6,0-2 12,-1 2 9,1 3 8,0-6 4,3 5 5,3 1 17,0-6 9,4 6 0,7-2-5,5-1-8,5 3-6,6 0-8,3-4-6,8 1-7,2 3-8,7-5-12,1 2-35,4-4-38,5 0-42,0 4-46,6-4-49,-8 0-89,2 4-182,-10-5-127,-7 1-66</inkml:trace>
  <inkml:trace contextRef="#ctx0" brushRef="#br0" timeOffset="183039.9044">18217 13640 1394</inkml:trace>
  <inkml:trace contextRef="#ctx0" brushRef="#br0" timeOffset="183318.3938">18207 13640 1429,'0'0'49,"-10"0"3,7 0 5,3 0 10,-11 0 11,8 0 4,3 0 6,-7 0-3,7 0 4,-6 0-2,6 0-5,0 0-2,0 0-9,-3-2-7,3 2-4,0 0 1,0 0 2,13 2 1,-3-1-4,3 5 2,0-3 2,7 2-1,1 2-3,-2 3 0,0-2-1,6 4-5,-5 0-4,0 0-9,0 6 8,-1-2-4,-5 6 3,2-4 6,-5 0 2,2 4-10,-5-2-2,-5 2-11,-1-2-1,-2 2 0,-2 4-4,-7-8-5,1 4 0,-3-2-5,0-4-11,3 2-8,-10 3-22,6-9-20,-1 0-19,-4 0-29,4-3-27,-1-1-33,1-7-35,-1 5-30,4-6-24,1-6-62,5 2-107,0-10-264,-2 2-167</inkml:trace>
  <inkml:trace contextRef="#ctx0" brushRef="#br0" timeOffset="183568.7581">18530 13554 1839,'17'-12'21,"-7"2"13,-4 8 13,1-6 11,0 8 16,-3 0 25,-2 0 13,6 8 15,-6 1 8,2 6 18,-1 6 21,4 4 3,-3 4 5,-2 0 3,6 5-8,-6 4-9,5-4-15,0-1-11,-3 2-16,6-1-13,-1 0-10,-2-2-11,3 1-16,0-6-27,4 3-38,-4-10-36,2 2-44,2-4-16,-1-3-29,4 3-37,-7-11-41,7 5-46,-4-7-60,0-2-171,1-3-115,-8-3 75,4-6-135,-6 1-141</inkml:trace>
  <inkml:trace contextRef="#ctx0" brushRef="#br0" timeOffset="186365.3121">18964 13007 1689,'6'-2'-15,"2"4"24,-5 3 36,0 5 22,0 0 17,-3 5 15,-3 5 10,0 5 10,0 5-3,-5 3-3,5 2-12,-3 0-9,-1 3-9,1-1-7,2-3-10,0 4-8,1-6-31,0-6-43,3 1-50,3-2-42,0 1-48,8-4-64,-1-5-149,3 1-108,0 0-42,3-4-24</inkml:trace>
  <inkml:trace contextRef="#ctx0" brushRef="#br0" timeOffset="186964.7388">19514 13640 1404,'7'0'80,"-1"1"-6,4-1 6,-6 9 16,1-1 14,0 1-1,1 4 2,-6 4 1,4 1-3,-1 0-3,-3 4-4,0-2-6,3 5-12,-3-3-4,0-2-2,4 4-3,-1 0-13,-1-5-4,3 1-4,1 1-2,4-4 2,3 0-8,-2-4 4,2 5-7,4-11-5,-1 4 0,1-2 0,-1-4-1,1 3-1,1-8-6,-2 0 5,-2-8-3,2 3-8,-2-4-1,-1-8-3,-4 1 0,2-4-3,-1-5 1,-7-1-1,3 2 11,-2-1 15,0-1 8,-1 4 10,0 5 2,1-1-2,-4 5-7,3 1-4,-3-1-7,0 4-1,0 6 9,-3-2 7,3 5 0,0 0 8,-7 17-3,4-4 5,-1-1 4,0 9 4,1 4 3,-3-1 5,2 6-1,1 3-1,-3 0-18,-2 6-3,2 2 0,3-7 0,-1 10-3,1 2-5,-3 5-1,2-6-4,0-3-5,-2-4-2,3 4-4,-4-9-7,1 1 1,-2-1-2,2-5-3,-4 1-6,0-8-9,-4 1-17,2-5-14,-2-2-14,-2-4-10,-5-10-9,7 5-14,-2-12-15,-1-3-9,1-1-15,1-5-7,6-2-10,3-8-14,2-1-8,4-4-21,4 0-27,2-7-27,8 2-32,6 0-41,-6-3-102,5 4-162,1-1 16,1 2-198,-2 6-230</inkml:trace>
  <inkml:trace contextRef="#ctx0" brushRef="#br0" timeOffset="187366.6643">20304 13155 1975,'3'-3'0,"-3"1"21,5-1 10,-5-2 11,0 5 23,0 0 32,3 10 21,-6 2 10,3 3 6,-5 8 5,-1 5 4,3 7-1,0 2-9,-4 4-12,1 3-14,1 3-8,-1 3-12,3-4-8,3-4-4,-3-2-16,3 3-30,3-6-32,-3 4-39,3-7-46,3 4-41,2-9-46,-3 2-50,3-6-68,1-6-152,2 1-68,-1-8-137,-4 5-147</inkml:trace>
  <inkml:trace contextRef="#ctx0" brushRef="#br0" timeOffset="187859.9589">20705 13839 1725,'10'-7'49,"-7"5"5,4-3-3,-1 2-5,1-2 0,0 3 15,3-4 9,7 5 3,-11-2 1,10-2-5,-2 2 2,7-3 0,-2 5 2,1-5-9,4 1-4,-2 5 2,2-7 1,0 7-10,-4-8-6,-1 8 1,2-5-12,-4 3 6,-1 2-6,-2 0 1,-1 2-2,-7 6 2,1 0-4,0 1-4,-7 7-3,-3-1 4,-5 2-3,-1 5 3,-1-1-2,-7 4-6,1 4-2,-8-3-3,1-1 4,2 2-9,-6 0 3,5-2-1,5 0-1,-10 0-4,8-2 2,1-5 0,6-2-4,-6 1-4,9-3 3,-5-2 3,7 1-6,1-6 3,3 4-1,3-4 0,3 1 9,7-5-8,-1-3 3,2 1-7,5-1 3,4 0 0,4-1 2,6-2 1,3 3 3,7-5 2,7 2-2,7-4-1,-8 1-4,11 1-1,0 1 0,3-4-15,-11 0-23,5-1-27,-7 1-31,-8-4-37,1-2-47,1 2-55,-8-3-102,-3 1-170,-3-6 8,0-1-60,-14-4-55</inkml:trace>
  <inkml:trace contextRef="#ctx0" brushRef="#br0" timeOffset="188143.7363">21926 13122 1664,'9'0'86,"1"0"-7,1 0 26,-2 8 36,4 4 15,-2 5 15,2 6 22,-3 10 16,3 2 23,-3 12-2,1-1-2,5 15-4,-2-1-11,-5 6-19,1-4-15,4 4-16,-8-2-18,4 4-15,1-1-26,-5-2-46,-6-7-58,-3-4-60,0 3-62,-14 6-87,-4-3-87,-12-7-114,0 2-217,-27 7 52,-7-4 69,-16-3-208,-4-5-207</inkml:trace>
  <inkml:trace contextRef="#ctx0" brushRef="#br0" timeOffset="190995.9752">3276 12934 419,'0'0'119,"0"0"-229,0 0 123,0 0 63,0 0-12,11 3-17,-11-3-7,0 0-6,6 0 4,-6 2 2,6-2 12,-2 0-3,-1 3 2,4 2 5,-3-5 2,2 0 4,0 3 4,4-2-7,1 2 4,-2 0 0,1-3-6,4 6 1,-1-6-3,1 2 2,2 1 3,4 1-3,1-4 0,-2 0-1,5 0 3,2 0 2,4 0-3,0 0 2,4-4-2,-1 1-2,3 3-3,-2 0 2,0 0-5,2-2-2,4 2 0,0 0-3,1 0-1,5-4-2,0 4-2,-2 0 0,3 0-5,2 0 1,-2 0-3,4 0 0,-2 0-3,5-2-2,-1 2 1,-3-3-3,3 3-1,-2 0-3,2-3 0,-3 3 2,0-1-3,-4 1 3,0 0-4,5 0-2,-2 0 0,-1 0 1,-2 1-3,5-1-3,-5 0-2,-2 3 1,2-3-2,1 0 1,-4 3-2,4-1-3,-7-2 0,7 0 3,-7 0-4,4 4 4,2-4-3,1 0 3,-1-4-4,0 4-1,2-2 0,2 2 1,0-3-1,2 3-1,3-3 2,1 2 2,11-2 2,-1 3-3,8-5-3,-1 0 0,-3 2 1,7 1 3,0 0-5,-1-1 0,2-2 7,12 5-6,0-7-3,-1 1 4,1 2-2,0-4 4,0 1-1,3-1 0,2 2 3,-6-3 3,1 1 2,0-1-4,2-1-1,-4 3 1,2-4 1,8 2 5,-5-4-1,30-3 2,-16 2 2,-17 3-5,36-2 1,-22-1 1,-8 4 5,31-5-9,-16 5 7,12-4-1,-17 3-6,-9-2 3,0 4 0,-3-2-3,32-1 1,-20 0 2,-9 2 1,-3 1-11,3-3 11,-1 3 1,1-2-3,4 4-1,-5-3-3,1 3 2,2-3-2,-3 2 3,2 1-4,-1-1-3,3-2 7,-4 2-7,1 1 5,-3 0 0,3-1-1,-4 1 0,-3-1 2,0 2 3,-3 0-6,-2-2 3,-7 2-7,6 2 3,-12-4-1,-2 6-3,4-5 5,-1-1-10,1 3 7,2 0-3,-3 1-1,11-4 9,-10 1-4,2-2 2,8 5 3,-1-4-2,1 0 7,2 1-10,1 0 0,-1-1 7,-2 1-6,3-1 3,-5 2-7,-4 0 5,-5-2 3,3 2-3,8 2 4,-8-4-1,-1 6-8,-3-5-1,1 2 2,5 0-2,-5 0 5,1 0-5,2 0 5,6-3-3,6 4 0,-12-1 1,1-1 2,1 0-7,8 2 5,4-1-2,0 0 10,3 0-10,0 0 3,5 3 2,-3-3-4,5 2 1,0-2-1,5 1 3,1 1-3,35-2 0,-25 2 3,24-1 0,-20 1-2,24 1 3,-4-2 10,-20 2-7,-10 2-3,0-2 0,34 2 0,-21 0 4,-15 0-1,3 0-3,30 0 1,-17 0-2,-18 0-2,1 0 4,-1 0-5,-2 0 2,1 0-6,-5 0 3,5 0-1,-5 0 3,0 0 1,-3 0-3,-3 0 2,-1 0-4,0 2 3,-17-2-5,5 0 3,-1 0-1,-5 0 0,3 0-2,2 0-3,0 0 2,-4 0 3,2 0 0,2 0-1,-7 0-4,4 0 7,-1 0-7,-2 0 8,2 0-3,-3 2 1,5-2-2,-3 0-2,-4 0 2,6 4 6,-4-4-4,4 0 1,-3 0 8,2 0 1,-5 0 3,2 0 1,-4 0 1,2 2 1,-11-2-3,-4 0-4,1 0 12,-4 0 3,-2 0-8,-8 3-2,-4-3-2,-1 0 4,-8 0 0,0 3-3,-3-3-1,-8 0 2,1 0 2,0 0 4,-3 0 2,0 0 1,-4 1 2,0-1-4,1 0 0,-5 0 1,2 0-1,-1 0 3,-4 3 0,4-3-2,-3 0-2,0 0-2,-7 0-1,0 0-3,0 0-2,3-3-11,-3 3-29,0 0-41,-3-4-57,3 1-64,-10-5-106,-1 1-263,-12-1-120,-10-9 106,-34-8-292,-53-13-347</inkml:trace>
  <inkml:trace contextRef="#ctx0" brushRef="#br0" timeOffset="192738.6575">949 15599 1859,'-11'6'273,"5"-3"-56,-2-3-40,3 0-23,2 4-22,3-4-15,0 3-11,0-3-6,0 0 28,12 0 1,1 0-1,4 0-1,4 0-4,9 0-12,0-3-5,6-1-15,3 4-6,6-9-8,1 9-8,1-8-9,-1 7-15,2 1-17,-2-8-33,-9 8-22,3 0-31,-4-3-29,-6-1-22,-3 4-31,-3 0-32,-5 4-33,1-1-60,-10-3-79,1 8-157,-11-7-11,0 7-174,-8 1-181</inkml:trace>
  <inkml:trace contextRef="#ctx0" brushRef="#br0" timeOffset="192955.5876">994 16000 2124,'7'7'129,"4"1"29,5 2 48,8-3 16,3 1-2,6-7-11,6 7-13,9 1-12,2-5-15,3-1-22,-3-3-32,0 2-83,0 4-89,-13-4-131,-4-2-166,-3 5-248,-10-5 64,-6 2 66,-11 6-174,-3-6-144</inkml:trace>
  <inkml:trace contextRef="#ctx0" brushRef="#br0" timeOffset="194373.2792">2489 15807 762,'-3'-7'-303</inkml:trace>
  <inkml:trace contextRef="#ctx0" brushRef="#br0" timeOffset="194680.0651">2493 15797 699,'3'-7'138,"0"7"-25,1 0-18,-4-3-1,3-2-4,0 3 1,0-3 5,-3 5 0,4-2 5,-1-4 6,1 4 4,-1 2 7,7-3 11,-4-1 1,5 4 1,2-3-4,0 3 3,1-6-3,6 6 17,-4 0-10,1 0-2,6 0 2,-3 0-1,10 9 9,-6-2-5,3 1-6,-6 1-1,7 1-5,-1 10-9,-4 1-2,-2 1 0,-5-2-5,0 4-5,-6 2-8,-1-1-9,-3-1-9,-3 2-4,-3-1-11,-3 5-5,-8 2-7,-3-4-13,1-1-11,-4 6-17,-6-9-21,0 2-18,-4-1-11,-1-1-25,3 0-27,-1-5-15,-1-4-7,3 2-10,4-8-14,-3 0-20,6-9-27,1 0-22,2 0-26,8-5-26,-4-8-43,3-4-87,7 2-82,-4-10-17,8-1-122,-1 2-108</inkml:trace>
  <inkml:trace contextRef="#ctx0" brushRef="#br0" timeOffset="194940.3693">3007 15657 1574,'22'-7'18,"-5"-1"38,-4 6 12,1-6 10,-7 8 22,2 0 30,-2-2 17,0 4 8,2 6 27,-2-1 22,0 3 8,-3 7 10,-1-1 6,4 9 12,-4 1-25,0 8-7,0 3-9,4 1-10,-3 2-6,2 7-17,4-1-16,-4 3-12,2 1-14,5-2-11,-3-3-13,0-3-15,3-2-21,1 1-24,-1-14-33,-3-3-45,0 2-55,0-4-49,3-4-54,-2-9-71,-2 4-81,1-8-166,1 2-156,-2-7 84,1 0-346,-3-7-413</inkml:trace>
  <inkml:trace contextRef="#ctx0" brushRef="#br0" timeOffset="195468.6938">3815 15749 2386,'8'0'-92,"-6"-8"47,3 7 31,-5 1 20,3-3 24,1 3 28,-4 0 19,0 0 25,6 10 19,-4 1 18,3-2 8,-2 6 15,-3 3-8,0 6 1,2 7-6,-2-4-7,5 8-11,-5 5-12,0-5-11,0 5-13,0 3-5,0-3-14,0 0-23,-5-4-28,5 3-38,5-4-30,-2-2-26,1-6-33,-4-3-35,-4 2-37,8-4-23,-4-7-21,0-3-46,0 4-107,-4-7-124,1-3 11,-4-4-131,-3-4-113</inkml:trace>
  <inkml:trace contextRef="#ctx0" brushRef="#br0" timeOffset="195698.0833">3570 16137 1620,'6'-4'18,"2"-5"34,1 7 16,1-5 23,4-1 20,2 5 11,1-4 0,2 0-2,5-1 1,3 6-10,-4-3-11,7 3-9,0-6-11,0 5-11,0-1-16,7 1-27,3-5-30,0 1-30,0 4-34,0-2-29,4-5-29,-2 0-26,3 3-21,1-6-12,-7 4-45,-1-2-419,-2 1-144</inkml:trace>
  <inkml:trace contextRef="#ctx0" brushRef="#br0" timeOffset="196302.4735">4613 15737 1698,'4'-5'34,"-4"5"16,0-3 9,4-1 13,-4 4 27,0 0 13,0 12 14,0-9 12,-4 6 11,4 4 5,-4 0 5,4 2 1,-3 2 12,3 6 2,0-3 0,-3 5-10,3-1-6,0 2-9,0-1-8,3-3-6,-3-2-7,7 3-8,-3-1-8,5-1-9,1-4-9,1-2-11,5 2-6,-2-8-9,2 5-6,4-7-6,-4-4-7,5 5-5,-4-8-8,1-8-1,0 8-4,2-7-5,0-2-3,-3-3-3,-4-3-5,4-2 1,-7-5-6,-1-4 2,2 6-5,-5-5-1,1 3 2,-5-3-2,-2 2 0,4 3 0,0-2 0,-4 9 0,3-7 6,-3 8 3,0-3-1,0 7 3,0-2-1,0-5-3,0 13 2,-3-3 4,3 3 7,0 2 4,0 0 10,0 14 12,0-9 19,0 10 3,0 2 3,3 9 3,1-1 7,-1-1-2,0 14 9,1-1 2,2 4 8,4 2-6,0 6-4,-3-6-5,3 6-10,-3-1 1,3-3-9,-7-5-7,3-5-10,-2 5-3,-4-5-4,-4 2-6,-5-4-1,2-3-3,-1 0-10,-1-3-6,-7-2-15,-1-2-6,0-5-13,1-9-12,-1 7-15,0-14-15,4 5-31,0-7-8,-1-7-8,3 2-15,6-2-2,-2-8-18,4-1-3,3-1-9,3-8-14,4 1-15,2-2-29,7-1-33,2-6-37,2-7-39,3 5-49,1-5-36,-1-1-123,0 5-106,-3-4 49,1 0-278,-5-3-343</inkml:trace>
  <inkml:trace contextRef="#ctx0" brushRef="#br0" timeOffset="196569.2786">5301 15117 2310,'13'-2'7,"-3"-6"17,-3 6 19,-1 2 39,0 0 26,2 2 27,-5 0 29,4 6 24,-4 7 9,0 0-1,-3 10 0,0 0-2,0 3-15,-3 12-16,3 0-16,0-3-17,-3 11-20,-1 2-38,1-8-52,0 9-72,3-9-73,-3-2-93,6 2-90,-3 1-243,3-11-60,-3 3 77,0-2-237,3-9-260</inkml:trace>
  <inkml:trace contextRef="#ctx0" brushRef="#br0" timeOffset="197270.9149">5734 15850 1920,'0'0'-80,"0"0"71,0 0 36,0 0 18,14 0 19,-14 0 20,3 5 19,-3-3 15,2 3 10,2 0 12,-4 7 10,4-1-4,-4 7 3,3 4-2,-3 2-4,0 2-9,3 1-11,1 6-12,-4 0-15,0-2-6,0 5-16,0-1-4,0-2-21,0-1-27,0-6-20,0 6-28,-4-8-26,8 1-21,-8-5-24,4 0-28,-3-3-27,3-5-38,-3 5-37,-1-8-60,-5-2-90,2 1-81,0-3-216,-4-5-170</inkml:trace>
  <inkml:trace contextRef="#ctx0" brushRef="#br0" timeOffset="197508.2843">5494 16199 1785,'-7'-8'6,"4"-1"32,0 6 17,-1-1 17,1 1 15,0-2 4,3 0 5,0 0 2,6 3 6,1-3 1,3 3 2,7-6 2,0 5-9,2-1-5,5 1-13,3-3-6,3-2-10,-5 7-3,10 1-13,0-8-23,3 5-18,-2-1-27,5-4-26,-6 6-25,5-6-18,1 1-21,-1 5-23,0-6-19,0 1-32,-9-2-41,-5 1-105,-3-1-346,-3 6-169</inkml:trace>
  <inkml:trace contextRef="#ctx0" brushRef="#br0" timeOffset="198096.1607">6247 15865 1688,'0'0'3,"0"0"37,0-3 10,0 3 7,0 0 16,-6 0 11,6 0 10,0 0 8,-3-5 5,3 5 13,0 0 16,0 0 1,13 8-11,-9-8 7,6 0-9,-1 0 3,8 0 0,-1 0-1,5 2-6,-1-4-2,3 2-4,0 0 0,4-3-1,-3 3-4,-5-5-8,5 5-10,-4 0-9,0 0 0,0 0 2,-3 5-10,-1-5 0,-2 3-11,-1-1-5,-5 6-2,4-1-5,-9 1-6,1 1-6,-4 4-3,-4 0-4,-2 2-2,-5 7-1,2-1-5,-4-4-4,-5 8 0,-2-1-2,1 2-1,-2-1-4,-2-1-1,4 2-2,-5-1-1,4-1-3,0 0 1,3-5 0,4-4-2,-1 2-3,1-1 4,3-6-7,3 2 2,-2-2-4,2 0-2,0-2-1,3-1 1,1-5 5,3 7-5,3-5 2,-3-1 0,4-3 0,3 2-1,3-2 0,0 0-1,0 0 3,3-2 3,4-1 0,-1-1 0,5 4 5,5 0 9,1-3 2,3-3 3,4 4 4,2-4 0,4 5-2,-2-7-1,7 5 0,-8-1-5,-4 1-1,0-2-7,-3 3-12,0-6-18,-3 8-24,-3-7-27,-1 7-34,0-8-34,-6 8-33,0-5-43,-1 1-43,-2-5-51,-1 0-48,-3 1-132,0-7-101,-3 5 43,-4-5-187,-3-3-227</inkml:trace>
  <inkml:trace contextRef="#ctx0" brushRef="#br0" timeOffset="198384.5598">6955 15582 2011,'10'-10'27,"0"3"10,3 4 28,0-2 28,1 3 28,2 2 33,1 2 35,0 3 31,6 5 22,-3 5 26,6 6 9,1 3-18,0 9 25,0 2-4,6 14-25,0 6-15,-3 3-11,-3 3-25,-3-1-17,-4 6-21,-7 0-16,-7 1-22,-2-9-31,-8 2-40,-9 2-49,-7-2-46,-7-3-53,-9-4-56,-1 2-55,-13-10-77,-23 15-81,-7-10-98,-17-2-217,-6-8 9,-11-8 81,-6-2-349,-13-5-415</inkml:trace>
  <inkml:trace contextRef="#ctx0" brushRef="#br0" timeOffset="198878.3259">2680 15425 2435,'0'-10'-29,"-4"7"27,-3-2 24,-3 3 26,-6-3 31,-4 10 27,-4-3 18,-3 6 21,-6 2 22,-7 14 10,4 2 1,-2 6 4,5 9-9,3 10-15,0 4-12,11 6-15,5-1-15,4 7-18,10 6-22,7-1-41,2 3-42,21 20-44,8-2-55,2-11-66,10 2-62,13-1-62,13-8-173,13 0-125,16-8 74,8-1-200,14-8-212</inkml:trace>
  <inkml:trace contextRef="#ctx0" brushRef="#br0" timeOffset="200116.8505">8152 15990 1834,'3'0'-155,"-3"-3"92,0 3 32,7 0 15,-4 0 19,-3 0 11,0 0 11,0 0 11,7-4 12,-7 4 8,0 0 5,4-3 1,-4 3 2,0 0 3,-7-6 4,7 4 5,0-4 2,0 6 5,-4-1-3,1-2 2,3 3-7,-4-5-4,4 5-6,-3 0-1,0 8-6,0-8 0,0 7 2,-4 4-1,3-4 1,1 3-1,-1 5 1,1-5 5,0 5-1,0 0 8,-1-3 0,4 3-6,0 0-2,0 0-8,4-3 2,-1 1-1,0 0-6,4-6 3,-4 3-3,4-2-3,3-1-5,-4-2-3,5-2-4,-4-2-3,2-1-2,-2 0-5,3-4-4,-3-1 0,-1-2-4,1-3 0,-4 0 2,1-5-6,-1-1-1,-3 4-6,4-3 10,-8 0-3,4 0-3,0 6 2,-3-8 2,-1 8-4,4 2-8,-3-3 2,-4 7-1,4-2 3,-3 3-7,-1 4 7,0-2-4,-3 8 4,4 2 5,-1-3 5,-4 2 6,5 8 7,0-10 8,-5 10 8,4-7 6,4 5 5,-3-6 1,2 8 5,4-10 5,-3 3 0,6 2-2,-3-2-4,4-3-3,2-4-5,1 2-5,0-5-3,3-5-7,3 5-3,-3-7-4,3-1-3,-3 6-4,1-6-1,-2-1-3,1-6-9,-3 6-5,-3 0-30,-4-6-34,0 5-38,-4 0-53,-3-3-71,-6 8-87,-7-2-127,-3 1-246,-11 6 56,-6 0 77,-9 9-259,-16-2-292</inkml:trace>
  <inkml:trace contextRef="#ctx0" brushRef="#br0" timeOffset="200849.4129">8952 15597 531,'17'2'132,"-1"-2"86,-2 0-22,-4 0-37,4 0-18,-5 6-13,-5-3 3,2 1-2,-6-1 9,-3 7 8,0 2 3,-7 1 4,-4 2 9,-5 10-6,1 0-1,-8 9 14,2 7-3,-2-1 3,2 12-3,-2 3-4,6-2-6,0 6-19,3-1-12,8 0-10,1-6-11,8 3-12,0-2-8,8 4-8,1-6-16,4-2-12,7-7-10,4 0-16,2 4-17,4-11-31,4-2-37,2-6-38,-6 3-48,1-12-47,-1 1-57,3-3-56,-10-7-113,-2 0-150,-2-9 49,-5 4-193,-1-4-208</inkml:trace>
  <inkml:trace contextRef="#ctx0" brushRef="#br0" timeOffset="201326.2114">9173 16087 1850,'0'-5'-38,"0"5"31,-3-7 22,3 5 10,0 2 17,-5-6 12,5 4 11,0 2 5,0 0 4,0-3 6,0-1 1,5 4 6,-2-3 6,3-3 6,1 6 6,-1-2 3,8 2-1,-1 0 11,4 0 2,2 2 0,5-2 0,0 9 9,2-2 3,1-5-7,0 11-3,-1-3-4,4 4-7,-3-2-5,-4 9-8,1-3-9,-8-1-2,1 2-12,-4 2-6,-2-1-9,-5 2-5,1-2-6,-7 6-4,-5-4-7,0-3-11,-2 7-24,-3-6-18,-3 0-25,-8 3-22,5-4-23,-1-1-14,1-3-21,-4 0-22,-1 0-27,2-4-24,2-2-25,0-4-17,7-2-5,0-1-22,0-2-28,3-5-55,4 0-48,3-4-31,-3-2-118,3-2-46</inkml:trace>
  <inkml:trace contextRef="#ctx0" brushRef="#br0" timeOffset="201676.2748">9733 16022 1375,'5'-7'-55,"-1"7"22,1-3 2,1-2 20,-3 5 15,0-2 17,1-3 12,-1 5 11,-3 0 1,0 0 6,0 0 6,0 0 12,0 0 7,0 0 4,-7 5 10,4-3 9,0 3 12,-1 5 11,2 0 11,-3 7 9,10 7 16,-3 0 9,2 3 2,-1 6 7,7 1-1,1 5-2,1 3-11,-3-2-16,9 3-12,-6-6-15,6 4-11,-5-7-10,1-2-9,-1-1-14,-3-4-21,0-1-39,0-4-45,0-3-49,-3-2-58,-1-9-77,1 8-66,-4-14-125,-3 5-178,0-8 40,0 1-195,-6-8-229</inkml:trace>
  <inkml:trace contextRef="#ctx0" brushRef="#br0" timeOffset="202210.8467">10023 15400 1898,'3'-2'-58,"1"-4"25,-1 6-3,0-2 1,0 2 8,1 0 5,-1-3 8,-3 3-7,0 0 4,0 0 5,7 0 7,-7 0 11,3 3 6,-3-3-1,0 0 8,0 0 6,0 0 7,4 0 10,-4 0 6,0 0 13,0 0 10,0 0 11,0 2 7,0-2 15,3 8 6,-3-8 7,0 7 19,3 1 12,0 2 7,-3 5 4,4 3 6,-1-1-7,-3 8-9,4-1-12,-4 2-33,0 6-3,3 1-12,-3-1-14,0 4-7,0-4-32,0 8-45,4-5-42,-4-1-60,3-1-82,-3-3-109,3-2-244,-3-3-6,-3 0 60,3 0-145,-3 0-133</inkml:trace>
  <inkml:trace contextRef="#ctx0" brushRef="#br0" timeOffset="203057.7776">10580 15957 1643,'0'0'-63,"3"8"85,0-1 24,1-5 15,-1 7 15,1-2 17,-1 3 16,-1 5 9,-2-1 7,8 4 2,-6 2-1,2 3-3,0 2-2,3 10-13,-2-3-8,3 1-9,-2-1-9,5 4-6,-8-2-14,4-2-9,-2 1-18,3 1-18,-1-1-28,3-3-26,-7-4-27,-1-1-31,6-6-25,-2 6-23,-2-7-36,-4-3-68,0 0-139,-8-5-100,2-1-53,-3-1-41</inkml:trace>
  <inkml:trace contextRef="#ctx0" brushRef="#br0" timeOffset="203424.3679">10360 16292 1382,'0'0'-41,"3"-2"33,-3 2 14,3-3 11,1 3 16,-4-4 6,0 4 7,3 0 12,-3 0 6,0 0 0,0 0 3,6 0 11,-1 0 15,-5 0 3,9 0 7,-2 0 2,2 0 6,5 0 3,-1 0 3,4 4 1,3-4-1,3 3-3,4-3-12,3 2 1,0-2-13,3 0-6,1 0-6,-2 6-11,-2-6-15,8 0-14,-5 0-18,-3 2-28,0-2-31,0-2-37,-3-4-45,-1 6-47,4 0-41,-6-5-87,3-2-132,-7 1-63,-1-2-84,-5-1-77</inkml:trace>
  <inkml:trace contextRef="#ctx0" brushRef="#br0" timeOffset="203810.139">11313 15905 1408</inkml:trace>
  <inkml:trace contextRef="#ctx0" brushRef="#br0" timeOffset="204326.755">11313 15905 1368,'0'0'10,"0"0"7,7 7 20,-4-4 22,-3-3 10,0 8 9,0-6 10,0 5 6,-3 1 8,3-6 5,-3 6 2,3 4 10,0-8 2,3 10-1,-3-4 7,0 7-6,3-2 2,1 3-3,-4 4-5,3-2-1,4-2-1,-4 6-6,4 2-2,-1-4-6,2-3-7,-2 7-3,4-3-6,4-1-10,-5-1-3,1-4 1,7 0-11,-4-2-5,4-6-5,-1 5-4,5-7-6,-4-2-4,-1 1-3,4-6-2,-7 0-6,7-6-1,-7 4-2,4-5-5,1-2 4,-6-8-7,-2 2-1,1-2-2,-6-3 0,5-6-6,-6 2 1,-1-9-17,1 3 4,0 5-7,-4-2 6,0 2 4,3 8 0,-3-1 4,0 3 4,2 0 2,-2 2 6,0-1-1,0 3 4,0 7 10,0-5 10,0 9 5,0 0 13,0 16 12,0-8 4,4 6 4,0-1 6,-4 9 5,2 4 6,2 1 0,-1-3 3,-3 14-4,3-3 1,2 0-3,-2-1 4,-1 5-9,-2-3-5,4 3-2,-4-3-8,0 3 20,0-3-5,0 3-8,-4-7-2,2 4-14,-6-10-4,-2 8-11,0-10-16,-3 1-14,0 1-24,0-4-24,0-5-27,-3 1-26,2-3-25,-7-5-27,4-2-37,4-1-33,-3-5-32,2-2-24,5 0-39,-4-2-32,2-5-36,5-4-60,2-4-105,1-3-59,0-4-314,6-5-391</inkml:trace>
  <inkml:trace contextRef="#ctx0" brushRef="#br0" timeOffset="204574.0933">11830 15380 2454,'11'-8'-19,"2"1"15,-3-1 15,0 8 33,0-3 14,0 3 16,0 3 18,0 5 17,0 2 29,-4 7 9,1 6 0,-3-1-7,-1 6-8,0 7-12,0 2-15,1-2-12,-4 5-14,3-2-48,4 10-38,-4-6-50,4-2-62,-4-4-75,7 5-70,-3-7-189,0 5-122,-1-7 80,1-4-113,-1-3-107</inkml:trace>
  <inkml:trace contextRef="#ctx0" brushRef="#br0" timeOffset="204946.0088">12469 15965 1605,'9'-8'4,"-6"1"34,-3 7 9,0-3 19,3-4 17,-3 4 18,4-2 6,-4 5 2,0 0-1,0 0 4,0 0 8,-4 10 13,4 2 11,0 0-2,-3 9 6,3-1 0,0 5-4,0 5-15,3 0-12,1 8-14,-1-6-5,3 5-13,1-4-5,-4 1-14,8 5-22,-5-4-24,1 0-36,2-3-24,-1-2-31,-2-10-40,-3 5-39,1-2-37,2-5-58,-9-4-103,3-4-148,-3-3-12,-4 1-148,1-5-153</inkml:trace>
  <inkml:trace contextRef="#ctx0" brushRef="#br0" timeOffset="205157.3849">12304 16287 1749,'3'-4'-1,"4"-5"13,-1 7 19,5-4 30,-1 2 15,7-1 8,-1 2 5,4-1 1,4 1-5,6-2-2,3 3-9,0-1-4,1-2-11,5 5-15,-5-7-39,5 7-49,1-2-44,4-4-48,-11 4-39,8-5-76,-5-2-401,-2 7-149</inkml:trace>
  <inkml:trace contextRef="#ctx0" brushRef="#br0" timeOffset="205829.0993">13178 15965 1610,'0'0'-14,"-4"0"33,1-3 8,3-2 15,-3 5 8,3 0 16,-4 0 14,4 0 0,0 0 6,-3-3 7,3 3 14,0 0 5,0 0 7,0 0-1,13 0 9,-2 0 0,-2 0-10,1 0-1,4-4-1,-1 4 0,1 0-5,2 0-7,4 0-10,-3 0 1,3 0-4,-3-3-10,2-2-7,1 5-1,1-2-4,-5 2-7,4 0-2,1-3-9,-5-2 1,1 5-7,-4 0-3,1 0-5,-1 0-4,-1 0 0,-1 0-1,-1-2-5,-5 4 2,4 3-3,-3 0 0,-3 3 1,-3 7-6,0-6-2,-3 7 0,-1 1-1,-2 1-4,-1 4 1,-6-2-2,2 5 1,-5-1-4,-2 8-2,0-5-1,-2-3 3,2 7-4,-4-7 1,0 2 1,3-1-3,-3-5 4,1 4-2,1-6-2,4-3 0,-1 3-2,0-3-2,0-6 2,4 7-1,3-7-2,0-1 0,0 2-4,0-3 1,3 1 0,-2 0-1,2-7 0,0 7-4,0-8 3,1 9-1,3-9-3,-1 4 7,1-1-4,-1-3 1,4 2 1,0-2-1,0 0 4,7 0 0,0 0-1,-1 0 0,4-2 7,4 2 13,-1-3 2,4 3 3,3 0 14,0 0 11,0-4 8,4 8 7,6-1 3,-5-3 3,10 2-2,-5-2-5,3 0-5,-3 6-6,3-5-7,0-1-3,1 0 2,-4 6-9,-1-6-4,-1 2-12,-6-2-12,-2 0-17,0 0-22,1-2-29,-5 2-33,-2-6-38,5 5-28,-5-5-44,-4 1-46,0-2-40,0-1-55,-3-2-133,-1-3-155,1 1 80,-4-2-242,-3-1-284</inkml:trace>
  <inkml:trace contextRef="#ctx0" brushRef="#br0" timeOffset="206164.2018">13858 15640 2268,'0'-3'11,"3"3"22,0 0 43,1 3 23,3 7 18,3-3 22,3 2 28,1 8 9,2 7 16,4-2 11,4 7-10,3 3 2,-5 8-7,5 2-5,-3 11-9,-1 5-15,-4 0-12,2 8-11,-7 2-17,-5-1-7,-5-9-15,-4 4-15,-7 0-22,-4 5-28,-8-9-38,-4 0-35,-4-3-33,-3-5-41,0 0-43,-7-4-51,-2-7-57,8-3-70,-9-7-148,0-1-161,-7-6 85,4-2-278,3-5-324</inkml:trace>
  <inkml:trace contextRef="#ctx0" brushRef="#br0" timeOffset="206739.4859">14557 16280 2110,'0'0'-248</inkml:trace>
  <inkml:trace contextRef="#ctx0" brushRef="#br0" timeOffset="207273.0593">14557 16280 1592,'0'0'-65,"-2"-8"17,2 2 19,0 6 4,2-1 8,-2-2 17,5-2 13,-5 2 7,0-1 7,0 1 12,3-2 4,-3 0 5,0 0 3,0-2 6,0 5 3,0-4 1,0 4 1,0-5 3,0 7 1,0-3-1,0-3 0,-3 6-4,3 0-7,0 0-4,0 0-3,-7 6-4,4-3-2,0 1-3,-4 1 0,2 3-2,3 4 4,-6-2 1,6 0 2,-1-1 7,0 5-3,3-4 4,-4 0-3,8 2 3,-4-2 0,3 0-1,0-1 0,-1-1-5,6-2 2,-1-3-5,3 4-2,0-5 4,-5-2-4,7 6-7,-4-6-3,2-6 3,1 6-11,-4-2-4,3-5 4,-4-2-3,1 1-3,-3-1-4,-1-1-3,0-5 4,1 8-6,-4-3 0,0-6 2,0 8-5,0-1 6,-4-1-7,1 5-2,0 0-2,-3 0 3,-3 3 1,4 2-1,-2 0-2,-2 2 0,0 6-1,-1-6 7,5 6-6,-1-1 1,-3 2 2,7-1-5,-1 1 2,-2 0 4,3-1-4,2 4 8,0-7-5,0 3 6,2-1-1,3-2-2,0-1 0,4-4 1,0 6 1,1-6-5,1-6 4,-2 6 4,3-1-7,-1-7-3,-1 5 6,-1-4-6,0 2-3,-3-5-3,-3 3-2,0-1-14,1-1-17,-8 0-16,1 1-21,-4-1-25,5 2-35,-9-1-41,4 8-53,-5-5-115,1 0-173,-6-2 53,-4 7-62,1-2-29</inkml:trace>
  <inkml:trace contextRef="#ctx0" brushRef="#br0" timeOffset="208250.3284">15235 15608 1318,'0'0'-26,"0"0"48,0 0 23,-10 7 5,4 3 19,-1 2 26,-6 1 15,3 9 13,-7-2 11,4 13 11,-4 7 6,-3 7 8,7-2-6,-7 15-2,0 6-13,6 0-9,4 0-14,7-9-3,0-4-20,9 5-3,4-9-17,10 9-3,4-6-11,6-4 3,3-6-15,4-8-17,-1-1-22,2-3-25,-2-4-28,-3-8-35,-3-4-39,-6-4-44,6-3-45,-11-4-73,5-3-148,-10 0-76,-1-8-127,-8-1-130</inkml:trace>
  <inkml:trace contextRef="#ctx0" brushRef="#br0" timeOffset="208529.7853">15312 15992 1655,'0'-9'44,"3"0"19,1 0 13,-1 1 22,8 1 22,2 4 8,-1-4 14,2 7 14,7 0 23,-2 0-13,0 2 10,9 6 7,-4 4 0,5 0-4,-2 6-6,-1 2-7,-2 0-10,-4 6-14,0-2-13,-7 1-12,0 8-10,-2-6-11,-8-3-12,-3 8-15,-3-8-28,-4 3-31,-6 4-37,-4-7-37,-3 2-35,-3-1-35,-4-5-39,-1-4-49,2 1-49,-4-8-80,8-2-151,-2-1-82,1-12 78,5 6-142,-1-9-145</inkml:trace>
  <inkml:trace contextRef="#ctx0" brushRef="#br0" timeOffset="208782.1096">15509 15937 1762,'30'-7'32,"-10"2"17,2 5 19,-4 7 29,-1 1 19,-2 6 18,0 4 10,0 2 12,0 5 8,-2 7-2,0-1 0,0 4-14,-2 0-15,-1 2-16,3 1-8,-3-6-15,3 3-18,-3-2-27,4-3-31,-1-3-32,4-2-28,-1-8-28,-2 1-33,5-5-37,-2-3-26,4-8-24,-2 3-13,-2-5-6,4-5-11,-2-5-26,-2-5-36,2-5-366,-1-10-145</inkml:trace>
  <inkml:trace contextRef="#ctx0" brushRef="#br0" timeOffset="208999.5282">16156 15990 1718,'10'-33'7,"-4"8"22,-2 5 18,3 5 19,-4 0 19,4 8 25,-4 4 18,3 3 13,1 3 14,0 4 8,0 8-13,-1 3 2,1 7-4,3 7-14,-6 1-11,2 2-11,0 0-7,1 5-19,-3 0-15,3-4-25,-1 5-33,-3-7-31,4 5-37,-4-12-35,-3-1-35,4-2-31,-1-6-38,-3-2-57,-3 1-107,3-10-102,-4-5-13,-3 4-75,-2-12-49</inkml:trace>
  <inkml:trace contextRef="#ctx0" brushRef="#br0" timeOffset="209203.9995">16033 16092 1499,'3'-10'70,"0"3"10,4 5 18,2-6 17,5 5 8,-1-1 0,8 4 1,-1 0-6,-1 0-2,8 0-11,0 0-16,3 0-5,3 0-20,0 0-33,-3 0-46,4 0-49,-1 0-37,0 0-43,0-3-42,-3-3-72,5 4-102,-5-5-222,-3-1-83</inkml:trace>
  <inkml:trace contextRef="#ctx0" brushRef="#br0" timeOffset="209578.0332">16813 15830 1683,'3'-6'29,"-3"6"15,0 0 23,4 9 26,-1-2 18,-6 1 12,3 6 12,0-1 17,0 9 17,3-2 2,-3 5 12,3-1 1,1 8-6,-1-13-6,0 5-12,4 2-11,3-1-14,0-2-8,0-5-13,7-1-9,-4 0-12,1-2-8,2-7-9,4 1-8,-4-9-5,1 0-6,4 0-7,-5-2-5,-2-5-3,2-4-3,-2-1-9,-1-5 0,-4-3-2,-1-3-4,-5 3-3,0-2-1,7 6 0,-7-1 3,-3 0 3,3 7 2,1-3 0,-4 4 2,0 9 5,0-9 1,0 9 0,0 0 28,-4 16 8,8-6 0,-4 5 11,0 2 6,4 0 18,-1 9 2,0-1 6,0 5 8,1 5 3,2-1 1,-3-1-7,5 9-12,-5 1-6,-3-2-11,3-2-7,-3 1-8,-3-3-7,0 6-7,0-11-5,-5 2-5,-5 0-12,3-10-7,0 2-11,0-3-26,-4-6-14,1 0-27,0-4-26,0-8-26,0 2-21,-1-8-28,4-5-28,0-6-26,3-3-29,4-3-22,6-6-23,0-8-22,11-2-15,-1 1-23,11-4-16,6-1-18,0-12-39,3 5-84,0-1-83,0 0-298,2-1-354</inkml:trace>
  <inkml:trace contextRef="#ctx0" brushRef="#br0" timeOffset="209812.4058">17677 15747 2373,'10'-6'-20,"-1"6"30,-1 8 41,-2-2 24,-3 4 27,3 5 24,-2 5 21,-1 4 14,1 14 11,0-1 0,-4 4-3,3 9-9,-3-8-15,0 8-15,0 5-18,3-5-20,-6-7-33,6-1-39,-3 1-22,3-3-43,1-3-32,-2-5-32,-2-1-38,4-7-34,-4-4-51,0-2-77,0-3-157,-4-5-67,-2-3 41,0-7-74,-5 0-67</inkml:trace>
  <inkml:trace contextRef="#ctx0" brushRef="#br0" timeOffset="210036.4883">17450 16199 1739,'3'-8'64,"3"7"13,2-7 22,1 5 20,8-1 2,0 4 6,2 0 0,9 0 0,2-3-14,0-2-11,2 5-9,6 0-11,-2 0-10,1-2-22,3-1-33,-3 3-42,-1-5-44,-3 3-34,5-3-38,-5 3-39,4-6-56,-4-2-112,0-4-107,-6 5-80,-4 2-38</inkml:trace>
  <inkml:trace contextRef="#ctx0" brushRef="#br0" timeOffset="210364.6105">18227 15925 1541,'0'0'41,"0"0"27,10 5 34,0-5 21,-3 2 10,2-2 4,5 5 8,-1-2 11,0-3 6,4 2 1,4 3-4,-5-2-5,4-3-14,-5 4-14,3-1-17,-6-3-11,3 5-7,-2-2-3,0 4-1,-6 4-10,3-4-3,-8 3-13,-2 5 0,-2-5-10,-1 6 0,0 8-9,-8-7-4,-2 8 1,-4 1-9,-2 3 1,-5 0-11,-4 5-6,-1-2-12,-4-2-11,3 0-2,0 0-6,0-2 0,3-6-4,4-3 1,6 2 4,1-3 2,6-1 0,3-7-1,4 5 5,6-4 2,4-4 0,0 1-2,6-1 4,3-5 2,4 3 4,1-2-4,9-3-12,0-3 18,3-2-11,0 5-13,7-8-22,-4 1-30,5-5-25,-11-2-28,3-3-38,0 0-35,-3-3-41,-6-5-95,6-5-139,-10 3-32,0-11-138,-6 4-143</inkml:trace>
  <inkml:trace contextRef="#ctx0" brushRef="#br0" timeOffset="210603.9686">18750 15637 1820,'7'-5'49,"3"10"31,-3-2 29,6 4 37,1 8 34,2 3 27,1 2 11,3 12 30,0 3 19,0 10 9,0 8 11,0 7 31,0 13-6,-4-6-11,-5 8-25,-5 0-28,-6 0-24,0-3-20,-9-1-26,-2-7-25,1-4-33,-7-10-36,4 1-43,0-10-48,-4 2-48,-3-6-60,4-8-65,-1 0-64,1-9-59,-2-3-53,9-1-63,-9-7-115,9-1-151,-1-8 81,-1 0-363,8-8-446</inkml:trace>
  <inkml:trace contextRef="#ctx0" brushRef="#br0" timeOffset="210818.3959">19248 16317 2591,'26'0'11,"-6"5"20,0-2 38,-4-3 40,-5 4 13,-1-1-3,0-3-13,0 8-10,0-7-13,0-1-34,-5 8-47,3-8-49,-1 6-64,-2-3-97,0-3-154,-5 0-176,0 0 62,-5-9-84,3 1-62</inkml:trace>
  <inkml:trace contextRef="#ctx0" brushRef="#br0" timeOffset="211587.7794">19664 15608 1570,'6'-9'36,"-1"9"20,-2-8 6,-3 7-3,0 1 16,0 0 14,-14 9 8,7 4 9,-5 0 14,1 4 2,-6 13 17,1 3 11,-4 3-8,3 13-1,-1-2-4,6 3-9,3 3-11,0-1-10,4 5-8,5-6-9,3 6-8,8-6-10,5 7-12,7-2-7,7-5-10,7-8-17,7-2-23,2-1-14,1-13-21,-4-2-32,4-2-28,-10-12-35,2-2-39,-2 4-35,0-11-43,-11-2-118,1-2-127,-4-4-7,-2-6-81,-5-3-79</inkml:trace>
  <inkml:trace contextRef="#ctx0" brushRef="#br0" timeOffset="211867.0313">19994 15862 1634,'4'-7'54,"-4"0"11,3-1 13,4 1 27,3 4 15,0-3 8,7 6 9,2 0 6,1 0 24,7 0 1,0 9 0,0-5 6,0 1-5,-2 8-12,-1-3-7,0 4-12,-4-2-10,-4 5-9,1 5-11,-4-5-11,-2 1-1,-5 7-16,-4-8-14,-2 8-4,-2-2-10,-9-3-24,2 2-24,-7-3-38,-6 5-41,3-7-41,-5 1-38,2-3-37,-2-6-38,1 0-42,-1 0-38,2-9-77,4 6-80,2-12-39,2 4-128,1-8-129</inkml:trace>
  <inkml:trace contextRef="#ctx0" brushRef="#br0" timeOffset="212086.4454">20198 15822 1706,'19'-10'39,"-2"2"12,-7 4 15,4 4 29,-4 0 19,-1 7 10,2 1 0,-1 7 6,-1-3 23,2 11 8,-1 2-5,-1 2 0,2 6-10,-4 0-11,-2 1-19,7 4-11,-4-3-11,2-1-10,5-1-23,-2 1-21,4 0-29,2-9-26,2-1-28,-1 2-36,3-9-37,-3-5-37,0 0-40,2-4-27,2-2-57,-3-3-100,-1-6-115,3-3-155,-3-3-144</inkml:trace>
  <inkml:trace contextRef="#ctx0" brushRef="#br0" timeOffset="212318.8247">20974 15690 1929,'5'-7'52,"1"-4"4,-3 4 16,1 4 26,-1 3 18,-3 0 14,6 10 10,5 1 20,-5-2 11,1 14 4,-1-1-13,2 3-26,1 5-11,4 2-14,-2 6-5,-1-9-13,3 10-17,0-4-20,-3 0-22,7 5-32,-4-5-28,1-3-28,-4 1-34,-4-6-36,1-3-41,-4 0-48,-3-7-63,0 1-133,-3-6-131,-4-2 66,1-2-81,-11-5-57</inkml:trace>
  <inkml:trace contextRef="#ctx0" brushRef="#br0" timeOffset="212567.2631">20854 15940 1558,'8'-10'52,"-2"-3"6,7 4 13,1 0 20,5 0 6,5 1 1,6-2-7,6 3-9,5-3-6,2-3-8,1 4-14,2 0-26,0 0-47,-2 1-44,2 1-49,-2 4-40,-4-4-35,-7-1-108,-3 1-248,-3-3-46</inkml:trace>
  <inkml:trace contextRef="#ctx0" brushRef="#br0" timeOffset="212960.1335">21742 15582 1554,'3'-3'39,"-3"-1"4,0 4 21,4 7 21,-4-7 14,0 8 9,-4 1 8,4 7 5,0-1 8,0 2 11,0 1 30,0 7 9,4 0 7,-1 0-2,0 0 4,7 0-11,-6 0-14,6 0-7,-1 0-13,5-8-10,-1 0-10,4-1-14,-1 1-10,5-9-9,-5 2-8,1-6-8,0-1-9,6-3-6,-9 0-5,2-7-6,1 4-8,-1-12-2,-2 6-4,-1-9-5,-7 0 3,5-4-5,-5 7-7,-2-5 0,-4 2-3,3 3-1,0 0 0,-3 0-4,0 6 11,0-8-5,0 8-3,0 2 0,0 4-3,0 3 1,0 0 4,-3 10 6,6-2 15,-3 10 13,11-1 11,-11-2 5,0 10-16,6 0 9,-3 10 11,4 2 15,-1 1-13,5 12 8,-1-3 1,-1-2-7,-1 3 4,1-1-9,-5-9-12,-1 2 0,-3-5-6,-3 2-4,-4-7-11,4-5 10,0-1-16,-14 8-13,4-13-9,-1 1-20,-2-8-14,-1 4-13,4-7-19,-1-9-36,-2 0-17,2-7-20,-2-2-28,5-8-32,8-2-11,-4-4-25,7-2-21,7-2-27,3-5-26,10-8-30,0 5-58,7-5-143,3 5-93,3-5 80,7-2-219,4 1-254</inkml:trace>
  <inkml:trace contextRef="#ctx0" brushRef="#br0" timeOffset="213183.5348">22822 15599 2121,'11'-8'17,"-5"8"21,1 6 28,2-4 27,-1 7 20,-2 0 15,1 11 25,-4 0 24,3 6 3,-1 6 0,1 2-2,-3 4-14,4-1-16,-4 4-13,0 9-13,4 0-20,0-3-25,-4-1-37,4 3-49,-4-1-30,7-12-37,-10 3-34,4-7-34,-4-4-34,0-3-36,0-8-56,-4 0-99,4-1-99,-7-6-32,1-5-131,-1-3-129</inkml:trace>
  <inkml:trace contextRef="#ctx0" brushRef="#br0" timeOffset="213399.4701">22642 16029 1727,'-3'-7'38,"6"0"6,-3-1 11,11 1 19,-5-1 16,7 6 5,1-1 8,5-1-4,5 4-1,-1-3-13,7 6-2,0-6-4,4 3-14,-1 0-7,0 0-21,-3 0-34,7 0-41,-14 0-36,7 0-22,-3 3-32,3-3-34,-3-9-92,3 7-123,-3-5-203,3-1-80</inkml:trace>
  <inkml:trace contextRef="#ctx0" brushRef="#br0" timeOffset="213812.3756">23382 15712 1656,'-2'-5'44,"2"3"3,-9-3 17,18 3 23,-9 2 18,0-6 8,2 6 6,5 0 10,5 0 7,3 6 13,-2-6 1,4 0 8,-1 2-8,4-2-5,-2 0-5,1 0-4,4 5-2,-5-3-3,-6 6-1,6-1-8,-5 0-8,0 5-7,-6 5-8,3 0-6,-10 5-8,0-3-10,0 7-4,-10-3-4,3 9-7,-6-4-3,-4 4-7,3-6-4,-9 8-4,-4 4-5,5-6-3,-2-4-5,-3 5-2,7-9-4,1-5-2,5 7-3,0-11-3,-2 3-1,2-3-4,3 0-1,6-3 3,-2-4-1,7 4-1,7-2 4,-7 0 2,5-5 1,10-1 0,-2 2 1,4-4-3,7-2-1,-8 0-1,7 0 1,10 0-1,-3 0-5,0-2 0,4-4-1,-1 2-6,4-1-7,-7-2-20,7-1-27,-7 3-16,0 0-41,0-2-34,-4-1-31,1-1-37,-10 0-38,-1 0-34,8-2-35,-18-3-83,5-1-134,-5 2-14,1-8-239,-7 5-278</inkml:trace>
  <inkml:trace contextRef="#ctx0" brushRef="#br0" timeOffset="214193.3452">24107 15182 2053,'3'-7'-20,"7"-1"27,-7 6 18,0-5 28,-3 7 31,3-3 34,-3 3 35,0 10 28,-3-3-15,0 5 23,0 8-1,-10 1-12,5 4-12,2 4-10,-4 4-18,4-3-14,-5 8 5,1-3-14,4-1-25,3 4-33,-8-9-49,11 10-42,0-4-43,0-8-39,0-2-42,3-1-49,5 2-53,-5-3-57,3-1-125,1-4-97,-1-8 43,2 0-71,1 2-70</inkml:trace>
  <inkml:trace contextRef="#ctx0" brushRef="#br0" timeOffset="214499.5809">24790 15267 1785,'6'5'101,"8"5"25,-4-1 24,4 8 24,-1 5 39,4 2 14,-4 2 22,0 6 5,4 5-6,-11 14 15,8-1-12,-1 12-11,1 0-30,-1 11-16,-10 4-24,-3 7-31,-10 23-29,-10-6-62,-13 6-61,-10-5-74,-17-3-78,-11 1-109,-8 0-116,-22-2-240,-6-3 5,-24 3 66,-4 3-261,-55 30-305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0-12T11:42:54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9909 6042 1605,'4'-6'-23,"2"-1"15,-3 2 14,-3 1 1,4-4 5,0 5 13,-1-2 9,0 1 6,-3 1 8,3 1 8,-3-3 0,4 2 3,-4 1-2,0 2-8,3-3 1,0 3 0,-3 0 9,4 5-5,-1-2-1,1 2 2,-1 0-1,-3-1-5,3 1 2,0 3 2,1-3 1,2 2-3,-2-1 8,-1 0-6,1 1-2,2-5 1,-2 2 1,2 4 0,-3-3 5,4 0-5,0-2-5,-4 1 6,4 1-5,-1 1-3,1-4 0,0 1 8,3-1-4,0-2 15,4-2 3,-2-6 6,15-4 8,3-6 5,13-6 12,11-9 2,6-6 0,20-18 10,7-5 4,0-5-2,6-4-3,-3-1-2,3-6-10,1 3-6,-4 3-8,3-6-8,-3 6-5,0 2-5,-7-2-6,1 11-2,-10 7-6,-20 11-7,-9 11-5,-9 3-3,-6 8-3,-2 1-6,-1 0-1,-12 5-5,5 2-5,-2-2-15,-2 3-31,-5 2-46,-8 6-64,0 1-56,-3 3-67,0 0-77,-17 4-99,1-1-226,-2 2 34,-8-2 81,-4-1-219,-4-7-258</inkml:trace>
  <inkml:trace contextRef="#ctx0" brushRef="#br0" timeOffset="152265.5992">1042 10830 837,'3'-8'130,"6"1"-123,2-1 88,3 1 7,-9 0-6,6-1-13,-4-1-6,0 0 1,-2 2 9,2-1 4,1-2 8,-2 0-2,-2-3-1,-1 4-4,-3-3-1,0-1-1,3 0-6,-6 1-6,0-4-1,-4 4-7,0-6-5,-4 3-4,2 1 2,-5 1-1,2 1 0,-2 0-5,3 1 0,-1 4-11,-2 1 1,0 1-9,1 3-2,-4 2-4,4 5-3,0 0-3,-4 7 0,4 0-4,4 6 0,-2 3-8,5 1 0,-2 4 0,6-2 1,-1 3-3,6 2 1,-1 0-4,6 0-7,-2 2 5,5-3-3,2 0 6,4-4-3,-2-1 0,3-1-4,1-4-1,2-3 2,-1-5 0,-4-3 3,8-2-1,-7-5-5,2 0 3,-2-2 2,3-3 6,-3-6-11,-5 2-1,3-4 2,-6-2 1,2-5-2,-8 0 0,-3 0 0,0-2 1,-6-4-1,2 4-1,-6 2 0,3-2 0,1 4 1,-5 3 10,5 1-1,3 2 2,-4 0 0,4 3-1,-5 3 7,5 6-6,0 3 5,3 2 1,0 5 2,0-1-2,3 5-1,4-2 1,0 8 3,3-3-5,2 7 0,6-2-2,-1 3-1,-1 0-3,1-3 5,3-2-4,-3-3-3,-1-1-3,4-1 1,1-3 8,-5-2-10,4-2-2,-3-6-6,2-2 1,-1-2-3,1-6-16,-2-2-2,0-8-4,-4 0-2,-3-3-5,-4-12 0,-2-2-2,-8-2-1,-5-14-5,-11-6 0,-7-5 3,-13-18 8,-6 3-4,-8 5 3,7 18 6,1 9 1,-1 3 1,0 6 11,3 12 3,-2 5 5,2 7 5,-3 10 4,-2 10 12,-4 10 8,0 11 6,-1 12 4,-3 26 5,8 8 6,8 5 9,8 4 10,9 9 3,15-11 12,5-7-2,8 0-4,9 28-5,7-7-4,10-4 0,10-8-4,7-3-8,6-9-6,6-7-1,9-6-4,-8-18 3,2-10 0,6-9 12,1-5-1,-1-12 5,2-5 5,13-10 11,0-7 1,24-13-5,-10-8-1,-7-7-6,-7-5-9,-13-7-8,-7-8 2,-22 2-11,-11 6-5,-11-8-22,-12-6-23,-7-4-19,-16-27-20,-12 4-15,-2 6-14,-6 9 0,6 19-22,-4 11-8,2 8-13,-1 10-18,-3 6-26,1 5-40,5 12-38,0 7-46,3 2-88,0 9-195,-3 1 30,8 6-129,-2 2-167</inkml:trace>
  <inkml:trace contextRef="#ctx0" brushRef="#br0" timeOffset="152867.2054">3510 10418 1718,'3'1'-42,"-3"5"26,0-4 20,0-2 9,0 3 24,0-1 31,0-2 12,0 3 1,0-3-4,0 0-2,0 0-3,-13-5-1,7 0-5,-2 2 1,-2-1-2,1-4 0,-2 3-5,-2-2-1,-4-2-3,1 2 1,-4-1 8,3 1-1,-3 2-3,-4-2-5,8 4-5,-7 1-4,2 2 0,2 2-2,2 8 1,-3 0-2,7 3 6,3 7-1,-1 2 1,8 6-1,3 2-5,3 4 0,8 2-4,2 11-2,4-2-10,6 8 3,0 2-2,4 0-4,3-2-6,-3-2 1,6 2-2,-3-1-17,-3-2-9,0-7-15,0-5-19,-5-1-18,-2 1-26,-2-8-21,-2-3-30,-7-4-33,-1-1-43,-2-2-45,-9-5-93,-3-2-112,-2-3-175,-8-2-136</inkml:trace>
  <inkml:trace contextRef="#ctx0" brushRef="#br0" timeOffset="153048.445">2980 11076 1709,'10'-14'-16,"-1"2"16,8 2 16,-1-3 30,8-1 22,2 1 5,8-2 0,-4-1-2,6 2-7,5-1-6,2 0-7,4-3-3,3 1-7,0-1-24,0 3-37,-3 0-39,0 0-39,-4 0-27,4 0-30,-11-2-64,4 1-340,-8 1-61</inkml:trace>
  <inkml:trace contextRef="#ctx0" brushRef="#br0" timeOffset="153297.7973">4020 10464 1434,'0'-7'19,"0"-1"32,-4 3 9,2 1 14,-6 4 17,2 2 18,-1 3 11,-2 3 11,-2 10 4,1 2 13,1 4 7,-2 9-10,1 2-11,1-1-3,0 4-20,4 5-9,5-1-4,0 10-9,5-4-10,4 2-12,3-4-9,6-2-6,-2-1-17,10-4-20,1-1-20,6-5-23,1-5-26,-4-9-20,3-1-24,-3-6-27,-3-7-23,0 0-19,-7-5-14,-1-3-12,-1 1-14,-9-8-31,-2-3-82,-7-4-294,-4-5-113</inkml:trace>
  <inkml:trace contextRef="#ctx0" brushRef="#br0" timeOffset="153523.5302">4146 10707 1740,'0'-15'17,"0"3"8,4-1 12,2 3 24,2 0 23,-2 3 17,7-3 14,7 3 7,-2 1 4,1 1-3,8 0-10,-4 3-10,1 2-4,-2 0-8,5 2-5,0 3-8,0 0 0,-4 3-9,1 2 0,-1-1-9,-6 7-7,-1-2-6,-2 4-5,-5 0-2,1 2-12,-2 2-5,-8 1-29,-4-1-24,0 0-28,-9 7-35,4-8-27,-5 4-43,-6 0-41,3 0-41,-6-7-88,3-3-124,-3-3-197,-4-4-149</inkml:trace>
  <inkml:trace contextRef="#ctx0" brushRef="#br0" timeOffset="153719.0071">4363 10715 1797,'24'-15'14,"-4"2"9,-4 6 4,1-1 25,0 5 26,-4 3 20,4 3 2,3 7 4,-4 2-2,1 1 0,-4 7-13,4 2-4,-4 4-8,1 1-3,-4 1-11,0-1-15,0 3-24,0-5-33,0 3-44,-3-3-43,3-3-42,-4-2-54,1-2-85,0-6-127,-2 1-204,0-6-108</inkml:trace>
  <inkml:trace contextRef="#ctx0" brushRef="#br0" timeOffset="153903.5145">4789 10844 1670,'12'-9'26,"-4"4"18,0 5 14,2 2 13,0 5 13,0 4 14,3 4 13,1 5 3,-1 7-6,0 1-2,-4 1-11,9 3-7,-6 4-8,3-4-13,1 9-5,-2-9-25,-1 1-34,-1-6-46,3 3-41,-2-5-52,0-5-74,-3-3-121,4-1-157,-8-8-67,4-7-56</inkml:trace>
  <inkml:trace contextRef="#ctx0" brushRef="#br0" timeOffset="154453.3231">5201 10515 1511,'13'-18'22,"-7"6"11,2 0-2,-5 3 8,0 5 16,3 1 39,-2 6 19,-1 1 9,4 5 7,0 3 0,-4 3 0,3 2 4,4 3-15,-2 0-8,-2 0-10,4 2-9,-4-4-8,5 0-11,-1 2-3,-1-6-6,2 2 0,-1-3-13,-1-6-6,5 1-2,-1-3 1,1-4-3,-1 2-11,1-6-3,-1 2 5,0-4-9,-3-3-3,0-3 3,4-1-5,-8-1-6,1-4 0,-1 0 0,-3-4-2,-3 4 4,4 0-4,-4 0 2,0 2-3,0-1-6,0 1 0,-4 3 1,4 1 7,0-1 1,0 5-2,0-1-9,0 3 5,0 5 17,0 0 9,4 7 8,0 4 8,-1 2 10,0 1 9,4 9 11,-1-2 7,1 10-5,3 1 1,-3 1 8,2 5-4,2 7 1,2-2-9,-3 1-5,4 2-7,-5 1-5,2-2-5,-8-6-4,4 2-4,-4-4-5,0 1-4,0-4-4,-3-3-4,-3-4-4,-3-3-13,-1 2-16,0-6-22,-6-3-12,0-1-14,-4-3-14,0-9-6,1-1-3,-2-6-9,5-1-2,-4-1 1,8-7-9,-1 0 4,-1 0-8,8-8-2,3 3-6,3-4-13,1-1-31,3-3-38,6-3-37,1 3-44,-1 3-66,7-3-116,-4 0-63,-2 5-142,-1 3-152</inkml:trace>
  <inkml:trace contextRef="#ctx0" brushRef="#br0" timeOffset="154609.9061">5811 10899 1795,'10'8'31,"0"4"23,0 4 17,0 4 22,-4 2 19,2 2 20,-2 7 2,0 1-2,0 1-7,-2 2-11,0 1-21,-1-2-4,4-1-17,-5-1-32,2-5-33,0 1-44,-4-6-45,6 1-63,-2 0-70,-4-6-113,7-5-159,-7 1-125,3-3-112</inkml:trace>
  <inkml:trace contextRef="#ctx0" brushRef="#br0" timeOffset="155114.9693">6074 10776 1649,'14'-1'22,"-5"-1"11,5-2 13,-1 2 18,4 2 1,-4 0 5,4 0 7,-1 2-1,2-2 2,5 4-3,0-2 3,0-2-5,1 0-6,-1 0-6,0 0-4,1-2-2,-4-2-6,0 2 2,0-1-4,0 1-3,-4 2-6,1-2-4,-4-1 1,1 1-2,-1 2 1,-2 0-1,-2 2 0,-2 3-5,-1 2-1,-6 4-2,0-1-5,-3 5-6,0-1 2,-4 9 0,-2-2 0,-5 3-21,-6 3-3,3 2-7,-10 3-6,7-6-8,1 3-6,-2-2-5,1-4-6,-3-1 0,6 1 2,1-6 4,2-2 3,1-3 1,6-1 5,-3-1 0,4-6 8,3-1 1,-1 0 9,4-3 4,0 0 11,0 0 10,10-10 12,0 5 10,0 0 10,3 0-4,8 2 9,-2-4 3,5 2-3,2 0-1,4 1-5,0 3-5,4-2-4,-4 3-2,3-3-4,0 3-10,-1-2-7,4 2-15,-12 0-21,6-3-22,-2 1-27,-5 0-38,1-1-43,0-2-37,-5-3-41,-1 4-95,-3-4-98,-5-2-142,0-2-70</inkml:trace>
  <inkml:trace contextRef="#ctx0" brushRef="#br0" timeOffset="155341.3625">6751 10449 1654,'6'-14'88,"-2"1"1,3 4 18,2 3 22,1 4 16,5-2 7,-2 10 15,7 0 37,2 0 16,2 7 0,2 4-1,8 3 4,0 11-10,2 1-18,5 8-15,-5 2-17,1 6-13,-4-3-17,-3 5-12,-7-5-9,-5 3-29,-5-4-32,-7 5-36,-3-3-50,-3 0-58,-3 1-59,-7 1-74,-4 2-87,-5-5-101,-11 5-223,-3-3 38,-11 0 68,-2-6-161,-1-4-185</inkml:trace>
  <inkml:trace contextRef="#ctx0" brushRef="#br0" timeOffset="155947.741">7999 10930 1725,'6'5'-22,"-3"-5"24,-3 0 6,11 0 13,-5 0 16,4 0 13,4-3 2,-1 1-6,4-3 2,-1 2-6,8-2-2,3 0-3,-1 0-10,4-3-2,-3 3 0,3-2-4,7 0 1,-7-1-4,3 4-13,-3-4-25,-3 3-31,-5 1-47,-1 3-22,-4-1-62,-4 4-141,-4 3-165,-9 0 5</inkml:trace>
  <inkml:trace contextRef="#ctx0" brushRef="#br0" timeOffset="156154.7063">8062 11212 1400,'6'5'47,"1"-3"23,7 1 11,-1-6 25,7 3 18,7-5 6,0 3 4,9-5-1,7-4-11,4 2-3,10-1-12,-3-2-10,1-1-4,2 0-17,-6 1-33,-9-1-46,2 3-61,-2 1-70,-1-2-74,-7 4-162,-4-1-126,-10 1-51,-4 2-49</inkml:trace>
  <inkml:trace contextRef="#ctx0" brushRef="#br0" timeOffset="156790.1009">9393 10907 1296</inkml:trace>
  <inkml:trace contextRef="#ctx0" brushRef="#br0" timeOffset="157017.49">9389 10902 1195,'-3'-5'-8,"3"2"1,-3 1 16,3 2 14,0 0 9,0 0 1,0-2 2,0 2 1,-4-5-3,4 5-5,4-3 7,-4 3 2,10-2 15,-4-1 11,8 3 5,-1-2 2,4-1 2,-1 3-2,5 0 3,-2 0-1,1 3-3,1-1-3,-2 1-2,5 7-4,-4-3 1,-4 3-7,3 2 2,-5 1-5,0 2-6,-4 3-3,-4 4 2,-1-2-11,-5 3-2,0 2-8,-9-4-12,4 5-16,-5-3-25,-7 2-22,1 0-27,-1 0-27,-4-3-28,2 0-29,-1-1-30,-1-6-64,2-3-326,-2 1-82</inkml:trace>
  <inkml:trace contextRef="#ctx0" brushRef="#br0" timeOffset="157315.691">9548 10899 1479,'25'-14'-36,"-6"4"9,-3 0 7,-2 2 21,0 1 18,-4-1 8,-4 5 6,2-1 14,-2 1 1,-4 1 6,6 2 19,-2 5 9,-1-1 10,-2 7 5,0 2 2,0 1 2,-1 6-6,3 5-1,-2 3-8,3 4-6,1 4-7,0 1-6,0 1-8,2-1-4,2 1-6,2 1-8,4 4-3,-4-6-14,0-5-25,4 1-20,-4-3-30,1-2-38,-1-3-33,0-5-40,0 0-34,1-5-74,-7-3-133,-1-2-147,1-5-51</inkml:trace>
  <inkml:trace contextRef="#ctx0" brushRef="#br0" timeOffset="157946.9373">10083 10910 1456,'10'-5'-6,"-4"-1"14,1 1 2,-3 5 15,-1 0 16,1 5 16,-1 3 12,0 2 9,0 3 5,0 4 5,1 3-2,-1 5 1,0 1 0,5 3-3,-5 4-10,0-6-10,3 3-4,1-4-6,0-2-4,3-1-5,-3-1-3,2-4-4,2-1-3,2-2 4,-3-3-7,3-5 0,0 2-2,1-6-1,2-1 4,-2-4-13,2-4 1,1 0-3,-4-3 1,1-6-6,-1 0 0,1-3 11,-8-1 0,4-1-1,-2-3-6,-5-2 0,3 5-4,1 0 3,-4 3 4,0 2 7,-3 2-5,3 1 10,2-1-6,-5 3 1,3 0 3,-3 2 1,3 4-4,-3-1 4,0 5 5,0 0 1,0 0-7,0 0 3,7 12 9,-4-2 3,3 0 1,-3 5 7,8 3 3,-4 0 9,-1 4-2,4 2-3,-1 5 4,2 0 2,-1 4-12,-1-1 1,2 0-9,-1 4 0,-1 1 2,2 1-9,-4-4-6,0 7-4,-4-7 0,4 4-5,-7-3-2,0 3 1,-5-3-2,3-2-3,-5-1-8,0-2-11,1-2-8,-4-6-16,-1-2-12,-1 1-10,-2-7-2,1-7-14,0 1-13,-1-8-6,1-6 3,-1-5-5,1-7 3,4-2 7,1-3-2,5-3-2,3-3-1,6-3-7,2-2-10,2 0-22,2-1-25,2 0-33,10 1-36,-2-2-40,-1 6-104,1 3-137,-1-1-100,2 1-92</inkml:trace>
  <inkml:trace contextRef="#ctx0" brushRef="#br0" timeOffset="158245.4071">11244 10863 1430,'9'-6'-29,"2"0"40,-5 3 11,1-1 7,-1-1 4,1 3 5,-3 2 4,-1 0 13,4 2 14,-4 7 11,3 0 10,1 2 9,0 3 5,0 3-2,2 6-2,-2 7-3,4 3-7,-2 0-3,1 4-16,-3 1-7,3 6-4,0-6-7,-4-1-4,5 8-12,-8-10-18,3 0-20,1-2-22,-7-3-29,0-3-28,0-2-38,0 1-40,-7-2-52,-2-4-97,-5-2-358,-2-2-159</inkml:trace>
  <inkml:trace contextRef="#ctx0" brushRef="#br0" timeOffset="158455.8487">10940 11277 1698,'10'-15'-15,"7"0"30,-1 0 17,4 0 25,7 0 22,3-2 10,4 1 3,-1 2-3,0 1-4,7 3-8,-3 0-9,3 3-8,0-3-2,0 5-9,3-1-7,0 2-18,-2-1-24,2 0-30,-7 1-40,-4 3-26,7-5-33,-3 4-21,-2-1-34,-4-1-82,0-1-304,0-3-70</inkml:trace>
  <inkml:trace contextRef="#ctx0" brushRef="#br0" timeOffset="159039.2839">12094 10827 1489,'6'-5'-1,"-2"0"13,2 3 17,-2 2 29,3 2 22,-1 3 19,-2 3 13,2 1 6,1 3 1,0 6 5,-1 3 4,1 1-7,2 1-9,2-1-8,2 6-10,-2-3-7,-2-5-11,4 2-13,1-2-2,-1-2 3,1-3-2,2-3-5,1 1-4,-1-4-8,1-4-4,-4 1 2,4-6-13,4-6-3,-5 1 1,4-4-4,-5-4 0,4 3-4,-8-7-5,1-4-3,-2-4-3,-4 0 2,1 0 2,-4 0-2,-3-1-2,3 2-2,-3 2 1,-3 5 5,6 0 12,-6 2 3,3-1 9,-3 3-2,3 1-4,-5 2 0,5 1-3,-2 3-3,-1 6-4,3 0 5,0 0 12,-3 15 13,6-2 4,0 1 6,-1 6 9,6 5 6,6 3 9,-4 5-3,10 4 4,-7 6 1,7-1-5,-4 3-4,1 0-6,0-2 0,0 2-12,-3 2-6,-2-2-1,-2-3-8,1 4-4,-5-9-3,-3 1-2,-3-1-6,0-1-3,-7-2 0,2-1-10,-6-1-8,4-1-15,-10-7-10,4 1-17,-4-5-11,1-5-14,-4-2-14,0-4-5,0-3-14,3-4-1,1-4-5,2-4-4,4-3-5,4-4-9,3-8 0,-1-3-10,8-1-17,2-7-17,7-3-17,1-8-19,2 3-16,8 2-22,2-1-34,-3-1-77,1 2-122,-4 3-24,0 5-54,1-1-47</inkml:trace>
  <inkml:trace contextRef="#ctx0" brushRef="#br0" timeOffset="159525.5449">12908 10943 1523,'6'-8'28,"4"3"15,1 0 8,2-3 18,4 3 15,-4-2 5,4 1-5,-1 1 5,8-2-7,-1 2 10,4 0-2,-1-3-5,4 4-7,0 2-5,0-4 1,0 0-4,-3 3 5,-1-1-4,1 2-3,-3-3-8,-5 3-3,-2 2-6,-1-3 7,-2 1-7,-1 2-5,1 0-4,-4 0 2,-4 5-11,-3-1 1,-3 7-1,0-4-1,-3 5-4,-3 4-1,-1 4-6,-7 0-2,0 5-3,-2 2 2,-3 3-1,-5 5-3,1-2-3,0 4-1,0-5 1,2-1-5,1-4-1,4 1 1,-1-6 0,4-5-5,3 1 4,3-5 2,0-3-4,11-2 8,-1-4 5,4-1 9,3-1 11,3-4 14,4-4 15,6 2 6,4-6 8,10 2 16,-1-4 6,7 2 1,11-5-7,-4-1-8,-1 4-9,-1 2-8,-5 0-7,1 3-8,-8-1-18,-3-2-34,0 3-47,-6 4-54,0-2-49,-3-2-54,-8 5-74,-2 2-117,-8 2-254,-3 1 54,-3-3 77,-20 1-138,7 2-149</inkml:trace>
  <inkml:trace contextRef="#ctx0" brushRef="#br0" timeOffset="161418.4522">16565 14947 132,'-42'85'126,"-8"-2"-58,-4-6-32,0-2-19,2-2-20,8-13-23,4-11-56,0 2-10,-16 24 32</inkml:trace>
  <inkml:trace contextRef="#ctx0" brushRef="#br0" timeOffset="180587.0807">14562 10935 475,'0'0'153,"0"0"-73,0 0-38,9 0 5,-4-3 0,-2 3-10,3 0 0,1 0-1,2 0 3,-2 0 4,2 0 1,1 0-1,5 0-3,-5 0-13,-1 0 4,5 0 2,-4 0-10,7 3 1,-7 0-2,6-3-2,-2 2-5,0 1-3,-2-2-26,1 5-9,4-4-24,-4 3-29,1 0-64,-4 0-224,4 0 122</inkml:trace>
  <inkml:trace contextRef="#ctx0" brushRef="#br0" timeOffset="180832.4246">14631 11135 1019,'-6'2'37,"-2"3"4,3-3 5,1 1 17,-3 0 19,3-3 2,4 1 1,0 3 3,0-2 1,4 1 7,1 0-5,1-1-7,-1 2 0,3-1-9,3 2-7,-5 0-7,4-2-7,6 2-6,-2-1-5,0 2-13,2-4-18,7 1-21,0-3-31,7 0-31,1 0-38,2-3-42,7-2-76,3 2-376,1-1-103</inkml:trace>
  <inkml:trace contextRef="#ctx0" brushRef="#br0" timeOffset="181157.5522">15606 10885 1520,'0'-5'-19,"3"2"14,-3-2 8,4 1 8,-4 1 26,6 1 27,-4-1 15,8 0 15,1 1 10,2 2 11,4 0 2,2 0-1,2 2-2,3-2 0,2 6-5,1-4-3,-1 2-3,-2 4-11,3 0 2,-1-1-9,1 6-6,0-1-3,0 6-4,-8-3-11,2 0-3,-4 2-5,-4 6-6,-4-3-7,2 2-2,-8-2-5,0 6-5,-6-4-2,-3 0-11,-5 4-31,-2-4-24,-4 3-24,-7-5-27,2 2-23,-2-2-32,-3-3-32,-3 4-33,4-4-26,-4-4-83,3-3-102,0-5-204,0 0-124</inkml:trace>
  <inkml:trace contextRef="#ctx0" brushRef="#br0" timeOffset="181394.3914">16046 10851 1707,'17'-7'-4,"-1"2"-4,-6 1 8,0 4 16,-3 0 27,-1 4 16,1 5 12,-3 3 9,-1 3 6,-3 4 5,0 6-5,-3 3 1,-1 7-8,1 1-6,3-2-5,-4 4-5,1-1-10,3-1-1,3 1-9,1-2-13,3-3-30,-1 1-33,4-3-16,0-5-31,4-4-38,-1-3-20,4-2-33,3-9-37,-7 1-87,4-6-278,-1-2-73</inkml:trace>
  <inkml:trace contextRef="#ctx0" brushRef="#br0" timeOffset="181931.9532">16512 10897 1587,'5'-12'19,"-5"2"0,0 3-3,3 2 9,-3 2 29,0 3 15,0 0 10,-3 17 13,3-7 11,-5 5 6,5 0 6,0 6-7,-3 1-6,3 0-4,3 3-7,-3-2-4,5-1-5,1 1-1,0-4-5,0 2 0,6-4-7,-4-2-7,2-2-1,5-5-8,-2-1 0,4-5-9,-4 1-11,4-6-6,-4-2 5,4-2-9,-4-7-2,4 2-2,-7-2-2,-1-4 2,2-1-4,-1 0-3,-1 0 5,-6-1-4,5 3 8,-5-2-2,0 7 6,4-3 4,-7 3 9,0 0 2,0-1-1,3 2-3,-3 4-8,0-3-3,0 5-2,0 2-3,0 3 4,0 0 0,-3 18 7,3-4 12,0 4 15,0 7 5,0 3 4,3 5 7,0 4 8,-3 3-3,4 3-1,3 4-4,-4-4 0,0 4-9,1 1-3,-4-7-6,0 2-7,-4-2-2,1 6-4,-7-2-4,-3-2-4,-2-3-5,0-3-2,-3-7-6,2 0-1,-1-5-8,1 1-8,-4-7-14,2-4-17,-2-2-16,0-5-17,2-8-18,4-6-7,-2-4-3,2-5-7,6-5-17,3-4-7,5-4-11,5-7-15,3-1-15,9-7-17,-2-1-22,15-7-34,0 2-35,7-1-47,4 3-127,-4-1-92,2 3 33,-2 2-13,-7 6-17</inkml:trace>
  <inkml:trace contextRef="#ctx0" brushRef="#br0" timeOffset="182521.301">17483 10515 1316,'14'-3'10,"-8"-2"9,4 5 4,-6 0 15,-2 8 15,-4-1 15,-2 8 8,-3 5 14,-2 10 8,-8 2 1,0 11-1,-6 2-1,-4 15-6,2 3-8,4 1-7,1 2-6,-1 1-9,8 3-6,-1-2-6,11-1-11,0-10-20,6 1-13,11-5-16,-1-3-20,4-3-18,6-6-18,0-2-29,4-9-29,0-4-31,0-9-59,-1-5-425,0-7-137</inkml:trace>
  <inkml:trace contextRef="#ctx0" brushRef="#br0" timeOffset="183057.9408">17683 10912 1585,'-3'-5'-80,"0"0"20,0 0 9,3 0 5,0 3 9,3-1 17,0 1 12,4 2 9,2 0 7,5-3 10,2 3 9,5 0 8,2-2 9,4-1 1,3 3 8,-3-2 5,6 2 6,-3-3 4,0 3-1,0 0-4,0-3-5,-3 3-5,-4-1-9,-3 1-2,0 1-2,0-1-6,-3 0-6,-4 6-2,-3-1 3,0 2-8,-7 3 1,-3 0-3,-3 2-2,-4 7 0,-3-2-3,-6 0 1,-8 5-4,4 2-2,-6-2 0,-1 0 0,0 1-2,-3-1 0,0 1-2,4-3-2,-5-1 0,1-1-1,7 2-1,-4-5 4,8-2-4,-2-1-1,1 1 2,7-4-3,-1-1 0,1 0 2,4-1-5,1-2-1,5-1 1,-1 0 4,4 1 0,7-2-2,4 2 3,-1-4 4,7 2 7,-2 2 1,9-2 3,0 2-1,6 0-4,0-1-1,0 2 0,3-1-3,4 2-1,-1 0-2,-3-1-5,1-1-13,0 0-17,-4 3-20,3-7-33,1 2-22,-4 0-23,0-1-24,0-4-53,3-1-375,-6 0-80</inkml:trace>
  <inkml:trace contextRef="#ctx0" brushRef="#br0" timeOffset="183293.3105">18651 10989 1578,'2'-9'23,"5"1"12,-4 1 0,-3 2 13,4-3 11,0 3 13,-4 1 3,3 1 10,-3 3 18,0 0 2,7 12 1,-7-2 0,2 3 1,-2 4-17,0 4-9,-2 3-7,4 3-8,-4 2-6,2 5-3,0 4-12,0-3-21,-4 3-30,4-1-34,0 1-38,4-4-41,-4-1-28,2-3-24,-2-5-28,0-3-74,0-4-114,-2-3-162,2-3-52</inkml:trace>
  <inkml:trace contextRef="#ctx0" brushRef="#br0" timeOffset="183491.7798">18414 11247 1365,'-7'-12'-3,"4"2"26,3-1 5,3 2 2,0 1 12,4 1 14,-2 2 1,6-3-1,6 3-2,3-2-2,3 2-2,1-4-4,6 5-9,0 1-2,4 1-5,-1-3-10,6 3-24,1-1-23,4 1-21,-4 2-15,7-3-20,-1 3-18,-2-2-31,-4-1-81,0 0-232,-4 1 47</inkml:trace>
  <inkml:trace contextRef="#ctx0" brushRef="#br0" timeOffset="184003.4117">19278 10992 1123,'0'-5'-9,"3"3"33,0-3-3,4 2 10,2-2 21,5 0 13,-2 0 4,6 3 4,-1-3-2,0 0 2,1-1-3,7 2-4,-8-1-5,1 2-2,2-3-4,-1 5-7,0-5-4,-2 6-4,-2-5-5,0 5-4,-2-2 0,0 0-4,-3 4-1,0-2 0,-7 5-2,4 3-3,-3 2-5,-8-1 3,2 4 0,-3 2-3,-4 5-1,-5 6 1,-2-2-7,0 1-1,-2 5 3,-5-2 0,4-2-3,-9 10 2,5-9 0,-5 3-2,6-5-1,2 0-1,-3-1-1,6-2-2,1-5 2,-2-2-1,9-2 0,-4 2 1,2-5 0,2-1-2,-1 2 2,2-4-4,5 1 6,3-3 4,0-4 3,7 3 1,3-4 2,0 0 4,7 2 4,-1-4 2,5 2 6,2-4 2,3 3 4,3-2 4,6 1 3,5-4-2,-5 6 1,10-4-4,1 1-8,-3 1-1,1-1-2,-7 1-4,-1-1-4,-6 3-3,4-3-4,-8 1-17,-2 0-19,0 2-21,-4-3-26,-4 1-37,-3-1-52,1 1-35,-1-1-25,-6 1-69,-7-4-189,-7 0-56,0 0-35</inkml:trace>
  <inkml:trace contextRef="#ctx0" brushRef="#br0" timeOffset="184317.5692">19337 10773 1331,'-7'-4'-21,"3"2"29,2-3 10,2 3 2,-3-1 10,0 1 7,6-1 9,-3 3 5,9-3 6,2-2-6,2 3-1,7 0-8,2-1-4,6-2-3,-1 3-6,3-3-17,0 2-34,3 0-36,4 2-31,-3-2-18,-2 1-57,2-1-310,-1 0 18</inkml:trace>
  <inkml:trace contextRef="#ctx0" brushRef="#br0" timeOffset="184581.4469">20195 10647 1262,'9'5'8,"1"3"20,4 4 35,2 5 30,1 1 22,-1 7 20,8 5 10,0 2 8,-1 9 5,1 1 2,-6 6-8,2 9-2,-6 3-13,-3 3-17,-6-8-4,0-1-19,-12 7-11,-3 4-14,-8-3-35,-4 1-30,-8-3-42,-13 15-41,-11-3-59,10-14-72,-5-13-120,-1-3-190,-4-1-162,1-7-175</inkml:trace>
  <inkml:trace contextRef="#ctx0" brushRef="#br0" timeOffset="185256.0888">21052 10667 1670,'0'0'-54,"0"0"23,0 0 8,0 0 21,0 13 22,0-4 26,0 3 11,0 5 5,3 2 0,3 4 5,2 2-1,-5 5-8,3 5-2,1 0-4,-1 2-7,5 1-3,-5 7-5,4-3-6,0 4-8,4-4-21,-8-8-28,1 2-25,-4-3-28,1-6-35,-1-5-47,-10 1-100,4-3-281,-1-8-46</inkml:trace>
  <inkml:trace contextRef="#ctx0" brushRef="#br0" timeOffset="185457.5495">20824 11042 1482,'8'-7'3,"5"-3"15,1 3 18,8-1 28,5-1 13,9 0 6,5 2-1,13-1-2,-8 3-3,14-2-8,-3-1-9,3 1-4,-8 1-19,2 2-26,-4-1-31,4 0-30,3 0-40,-5 5-40,-4-3-58,-1-2-102,-14 2-209,0 1-5</inkml:trace>
  <inkml:trace contextRef="#ctx0" brushRef="#br0" timeOffset="186551.377">22076 10550 1303,'0'-2'1,"-11"2"-1,1 3 15,4 3 15,-5 2 13,-2 7 10,4-1 5,-5 4 2,-2 10 13,2-1 2,-2 6 5,2 2-2,1 6-6,-1 7-15,4-3-6,4 8-3,-4-3-3,6 0-8,4-5-5,0 5-4,7-2-1,3-3-7,3-3-14,1-2-10,2-7-18,1-6-13,-1 1-26,8-8-33,-7-5-14,-1 0-22,4-8-35,-7-2-96,4-5-220,-7-5 14</inkml:trace>
  <inkml:trace contextRef="#ctx0" brushRef="#br0" timeOffset="186829.43">22008 10837 1243,'-6'-13'28,"6"4"12,-7 1 12,4 1 7,0 1 11,3 2 12,0-4 2,6 2 2,1 3 4,3-1 7,3 2 5,0 2 8,4 0-2,4 0 1,-2 2 2,1 4-7,4 1-1,3 1-2,-11-1-2,4 6-4,4 1-2,-8 1-11,1 3-3,-4 0-14,-2-1-6,-6 3-6,-1 3-4,-4-1-3,-6 3-6,-3 3-13,1-1-21,-8-2-27,-5 1-31,-2-2-28,-1-1-29,5-1-33,-11-2-34,6 0-32,1-7-33,2-6-76,5 1-99,-1-7-200,1-1-114</inkml:trace>
  <inkml:trace contextRef="#ctx0" brushRef="#br0" timeOffset="187034.8731">22253 10855 1619,'30'-13'8,"-14"8"5,1 0 0,-4 0 1,0 5 22,-3 0 15,-4 8 4,1-1 12,4 2 8,-5 8 3,0 0-6,-2 3-1,6 1-4,-10 5-6,4 2-10,2 5-2,-2-4-5,-2-2-4,5 6-8,0-8-30,-3-1-20,6 0-21,-8-5-20,12-1-24,-8-4-34,11 0-43,-6-7-101,1-2-345,-2-5-105</inkml:trace>
  <inkml:trace contextRef="#ctx0" brushRef="#br0" timeOffset="187234.3427">22759 10722 1514,'14'-17'26,"-11"1"25,-3 4 1,6 4-10,-6 6 23,0 2 16,0 0 6,4 10 2,-1 2 13,-3 4 7,0 6-3,0 0-8,0 5-10,0 4-6,3 1-10,-3 9-3,0-4-11,0 6-10,0-3-30,0 2-30,0 1-30,0-6-30,0 1-31,-3-6-31,3-2-25,-3-8-38,-1 1-112,-2-8-313,3-3-121</inkml:trace>
  <inkml:trace contextRef="#ctx0" brushRef="#br0" timeOffset="187407.9022">22448 10962 1658,'4'-10'-10,"6"2"13,4 2 13,-8 0 21,11 0 10,2 2-1,5-1-1,3 2-6,0-1-1,3 1-4,3 1-8,-3-1-15,0 0-26,0 1-28,0-1-27,0 3-27,-6 0-16,-2 0-21,2 0-46,-4 0-275,0-2 36</inkml:trace>
  <inkml:trace contextRef="#ctx0" brushRef="#br0" timeOffset="187649.3603">23089 10807 1236,'3'-5'10,"4"3"10,-7-4 7,7 6 27,0-4 12,-1 4 11,4-2 13,4 2 6,-8 0 10,8-3 0,-1 6 1,3-3-3,1 5-3,-4-1-3,4 1-7,0 3-3,-4-3-11,-1 4-6,6 2-4,-8 2-7,1 2-7,-5-3-6,-3 3-1,-3 2-6,0-2-5,-7 6-13,1-2-24,-4-1-21,-3 2-25,-4-2-30,-8 1-33,7 1-33,-6-5-25,4 1-20,4-4-64,-11-5-420,10 1-168</inkml:trace>
  <inkml:trace contextRef="#ctx0" brushRef="#br0" timeOffset="187859.4591">23246 10762 1783,'17'-2'-37,"-1"2"16,-2 2 21,-1 3 37,-8 3 14,4 7 10,0 5 4,-2 0 3,-4 5-1,8 2-1,-11 8-5,2 0-7,-2 0-6,4 3-2,-4-1-5,0 3-7,0-5-5,3 0-17,-3-5-26,0 0-29,0-5-29,0-2-28,7-2-33,-7-4-56,0-3-118,0-4-240,-7-5-49</inkml:trace>
  <inkml:trace contextRef="#ctx0" brushRef="#br0" timeOffset="188050.4645">22969 10665 1483,'3'-13'35,"4"4"-2,-3 1 12,9-1 13,0 6 3,1-3 0,6 3-5,-1 1 1,2-3-7,2 3-4,4 2-7,-1-3-7,-4 0-21,3 3-21,2 0-28,3 0-19,-7 3-36,2-6-47,0 3-93,-5 3-276,4-3-14</inkml:trace>
  <inkml:trace contextRef="#ctx0" brushRef="#br0" timeOffset="188314.7548">23606 10580 1456,'10'5'17,"-10"0"20,7 4 20,3 4 23,3 0 21,4 2 14,-4 5 13,4 5 15,0 3 16,2 1 12,2 4 5,-5 7-8,-2 5-9,-8 0-9,4 5-9,-7 0-14,1-3-15,-8 3-10,1-1-11,-7 0-6,4-5-14,-8-1-19,-2 0-20,-5-4-28,2-1-34,2-8-34,-10-2-38,7-6-42,-3-2-67,3-5-73,-1-5-178,5-2-87,2-5 63,-2-6-59,10-2-48</inkml:trace>
  <inkml:trace contextRef="#ctx0" brushRef="#br0" timeOffset="188795.4672">24047 10630 1540,'19'-4'25,"-2"10"2,-4 2 24,-2 2 14,-5 0 1,4 7 8,-7 4 8,0-1 0,5-1 6,-8 6 1,0-2-10,3 2-3,-3-3-4,0 1-6,3-3-5,4-1-3,-7-1-8,3-4-3,0 0-4,8-2 0,-5-2-9,4-5 0,4 0-3,-1-5-4,-4 0-4,5-5-1,-4 0-2,7-7-1,-4 0-4,-1-7 1,-4 2-2,2-3-2,0-2-2,-10 1 0,2 4 0,-2 0 7,5 2 1,-5 1-2,0 5-1,0-1 0,0 2 2,0 3 1,-5 3 6,5 2 12,0 0 17,-2 18 5,-6-5 17,8 2 9,-2 7 12,-1 0 6,3 3 9,3 5-15,-1 5-1,6 3-8,-8 2-3,2-3-8,-2 6-5,5-4-6,-5 2-4,0 1-10,-5-1-1,3-2-6,2-2-5,-13-1-3,6-3-4,-3 1-8,-3-5-18,-4 0-23,-3-4-34,2-4-30,0 0-21,1-6-26,-7-5-35,5-2-36,-5-6-32,10-2-56,-8-7-113,8-6-172,-2-3 40,2-5-145,7-7-172</inkml:trace>
  <inkml:trace contextRef="#ctx0" brushRef="#br0" timeOffset="189245.412">24523 10769 1854,'13'-2'-14,"-6"-3"5,3 3 8,4-1 11,-1 1 18,-7-1 13,8 0 3,-4 1 0,7-1 1,-4 3 6,1-2 3,-5 0-1,4 2-1,1-3-2,-1 1-1,1 2 0,-1-3-5,-7 3-3,8 0-1,-4 0 4,-4 0 1,5 5-2,-1 0-5,-7-3-1,0 6-3,0 2-5,5 1 0,-16-2-5,5 6 2,0-2-3,0 4-7,-10 4 4,-1-1-2,1-1-1,-4 4-5,1 2 1,-8 2-2,4-2 1,-7 3-2,11-3 1,-8-3-3,4 1-1,4-6-2,2 0-1,-3-1 3,7-1 3,7-2 2,-7-4 10,10 1 11,7-2 6,-4-1 0,10-2 10,1-2 4,3-1 1,-4 1-3,4-3-1,10-3 0,3 3-1,-8-2-7,16-3-4,-8-1-6,0 2-5,3-1-11,-3 0-12,0 2-29,-3-2-35,-8 2-36,5-1-42,-7 4-55,-1-5-66,-3 0-185,1 5-85,-14-4-149,0 3-174</inkml:trace>
  <inkml:trace contextRef="#ctx0" brushRef="#br0" timeOffset="190535.0157">5598 12482 774,'12'-10'258,"2"3"-113,-4 2-52,0-3-27,4 3 6,2-4-2,1 1-7,-1 3-12,8-3-5,-2 3-5,3-2-4,5 2-3,0 0-4,0 0-2,0 0-2,6 3-2,-2-4-15,-4 4-21,3 2-27,-3 0-37,0 0-34,-7 2-59,-2 1-328,-5 2-3</inkml:trace>
  <inkml:trace contextRef="#ctx0" brushRef="#br0" timeOffset="190737.4761">5791 12677 1254,'-10'7'-2,"2"-1"18,2-4-2,3 3 18,3 0 30,3 2 14,1-2 3,6 1 1,2 0 5,3 0-2,0 2-6,9-1-9,2-2-5,4 1-8,1-5-16,3-1-27,2 3-42,4-6-34,7 2-27,0-2-35,2-5-33,2 7-108,-5-7-195,11-4 32</inkml:trace>
  <inkml:trace contextRef="#ctx0" brushRef="#br0" timeOffset="191021.2592">6854 12460 1276,'3'-5'42,"2"0"0,0 1 7,3 1 23,4-2 23,-1 1 10,5 2 6,5 0-1,-5-2 7,8 3 4,-4 1-2,7 0 0,-1 1-7,4 3-2,-3-2-8,-1 4-3,1 2-3,-4-2-14,1 2-2,-5 2-9,-1 5-5,-1 0-12,-4 3-2,-4 1-2,-6 4-7,2 1 3,-10 0-17,2 0 6,-6 1-14,-1 1-22,-7 0-23,1 3-25,-5-8-27,1 2-33,1-4-34,-8 1-33,3-4-34,4-6-57,-3 0-97,3-8-98,0 1-98,7-6-61</inkml:trace>
  <inkml:trace contextRef="#ctx0" brushRef="#br0" timeOffset="191226.7101">7178 12458 1470,'16'-8'13,"-2"4"11,-4 1 9,4 0 27,-4 6 27,-1 1 15,2 4 6,-5 2 6,4 7 6,1 1-2,-5 4 2,4 1-9,-4 7-12,2 3-5,1 1-9,-2-1-10,2 1-18,5 3-23,-1 1-36,-2-4-32,5-2-32,-2-6-32,2 0-30,1-3-22,-1-9-23,1 1-39,3-6-89,-6-4-298,2-5-98</inkml:trace>
  <inkml:trace contextRef="#ctx0" brushRef="#br0" timeOffset="191715.403">7758 12567 1596,'4'-7'11,"-1"-3"16,0 2-1,-3 3 1,2 3 24,-2 2 20,0 0 13,6 12 12,-3-4 11,-1 4 9,2 3 10,2 3-6,-2 2-8,1 2-6,4-1-8,-3 0-10,0 2-10,3-4-2,2 5-5,3-7 1,2 0-12,1-1-7,0-3-7,-1-4-7,4-4-2,-2-2 0,-2 0-2,4-9-4,-4 1-10,2-4 2,-1-7 4,-8 1 0,4-5-9,-6-2-3,3-1-2,-3-2-2,-4 1 0,0-2 1,1 4 3,-1 2 5,-3 2 4,4 3 1,-4 0-8,0 5-2,3 1 7,-3 3 0,0 4 4,0 2-2,0 0 8,7 20 11,-4-8 15,3 7 11,-2 5 10,3 3 3,0 5-4,-1 6 2,4 5-2,0 4-5,0-1-6,0 0-6,0 2-7,-3 0-3,-1-9-6,-6 2-5,3 1 0,-3-6-4,-6-2-7,3-1-1,-7-1-3,-4-1-7,1-7-14,-4 1-13,1-8-16,-1 1-16,0-10-17,1-4-22,-2-1-25,2-6-22,-1-1-17,1-4-17,2-10-23,1 1-21,7-3-10,-2 0-16,13-10-7,1 0-15,4-3-26,-1 1-71,12-6-65,-1 1-243,3-1-155</inkml:trace>
  <inkml:trace contextRef="#ctx0" brushRef="#br0" timeOffset="192100.9523">8446 12580 1825,'6'-5'-38,"1"2"11,-4 1 23,8-1 26,1 0 16,-2 3 11,1-2 3,5 2 10,-2-2 1,2 2 4,1 0-7,2 0 11,2-3 0,6 3-2,-4-2-6,3 2-5,-2 0-4,1 0-6,3 2-1,-5 1-3,-3-1-5,0 0-1,0 1-5,-3 2-2,-4 3-3,-6 2-4,0 0 2,0 2-6,-7 3-1,-7 0-1,0 6-2,-2-1-3,-9-1-1,-3 4 0,0 2-4,0 0 0,-7 0 1,3 0-4,-2-3 3,4-2-4,3-5-1,4 0-3,-1 0 0,4-2-2,-1-1 1,7 1 2,1-4 0,6 4 2,3-8-2,4 2 2,-1 1-2,8 0 3,-1-3-2,4-3 1,6 0-1,2 1-1,5-3-10,5-3-30,9-1-32,-5-1-28,8-3-21,3 0-29,3-4-39,-2-3-87,6 0-111,-5-2-210,-1-8-95</inkml:trace>
  <inkml:trace contextRef="#ctx0" brushRef="#br0" timeOffset="192310.3921">9643 12434 1540,'3'-9'2,"-1"1"21,-2 1 4,4 2-6,-4 2 14,0 1 37,4 2 14,0 5 16,-1 2 3,0 3 11,4 6 8,-4 1 8,3 8-4,2 0-6,-2 7-10,1 3-13,-2 2-5,-1 5-9,1-1-11,-3 1-15,-2-1-29,-2 2-19,-3-4-32,1 1-32,-1-5-33,-2 1-40,1-7-48,-2-4-65,-1-4-131,2-2-126,-3-6-60,-3-1-58</inkml:trace>
  <inkml:trace contextRef="#ctx0" brushRef="#br0" timeOffset="192482.9318">9379 12834 1503,'4'-9'33,"2"2"15,4-2 5,4 0 15,2 4 15,11-3 14,-7 1 3,7-1 6,2 3-6,1 0-9,0-2-13,4 2-6,0 1-6,2-4-22,1 0-52,2 3-53,-2-3-59,-3 0-55,-4 1-102,6 0-370,4-4-143</inkml:trace>
  <inkml:trace contextRef="#ctx0" brushRef="#br0" timeOffset="193141.1697">10430 12550 1594,'0'-5'-69,"-4"2"33,4 1 12,0-3 2,7 3 20,-1-6 14,5 4 17,2-4 13,4 2 19,-1 0 20,11 2 10,3-4 12,0 4 2,3 1 6,4 1 0,2 2-6,-4 0-8,0 0 0,5 5-11,1 5-2,-4-4-4,0 8-9,-7 1-1,-4 2-3,1 3-10,-6 6-1,-5-2-7,-7 4-5,-1-2-6,-8 0-3,0 2-1,-8-1-10,2 3-18,-10-3-27,-1 4-28,-7-4-30,1-4-30,-4 2-23,1-6-30,-4-2-33,0 0-43,3-10-88,-1 1-346,6-8-168</inkml:trace>
  <inkml:trace contextRef="#ctx0" brushRef="#br0" timeOffset="193367.5628">10913 12482 1748,'27'-7'-44,"-3"-1"13,-8 1 12,1 5 2,-4-1 29,1 3 18,-1 0 11,1 5 13,-2 0 12,-2 5 14,4 2 2,-1 2 4,-3 7-4,4 7-7,-5-2-6,5 7-1,-4 3-13,-4 2-3,8 4-5,-4 0-1,-1 4-11,2-4-16,-1 3-29,0-8-21,0-2-40,3 0-31,1-4-29,2-2-28,1-7-20,-1-4-66,5-3-336,-2-7-82</inkml:trace>
  <inkml:trace contextRef="#ctx0" brushRef="#br0" timeOffset="193879.2652">11601 12552 1541,'3'-7'-9,"-3"2"5,2 2 15,2 6 24,-4-3 22,7 7 18,-1 1 21,2 1 8,-3 3 3,5 9 8,-3-3-7,6 4-7,-3 0-6,1 3-10,2-4-5,0 4-3,4-3-10,-1-2-6,-1-3-1,0-2-8,5-1-3,1-5-6,-2-3-2,2-5-5,3-1-3,-1-1-5,0-5-4,0-3 0,1-8-6,-4 0 4,0-5-4,0 0-7,-4-4-1,-5 4 5,-2 2-9,1-1 5,-2 4-3,-2 0 1,0 5 3,-2 0 0,-1 1 4,0 4-4,-6 2 4,0 5 3,-1 0 4,1 6 10,0 6 5,0-3 3,-4 6-1,3 5 14,4 3 9,-3 2 0,3 4 11,0 5-6,0 3-1,0 1-6,3 1-1,1 12-4,0-2-3,-1 1-2,0 2-9,-3-2 0,0 0-4,-3-7-3,0 2 1,-5-8-10,-2 1-2,1-2-5,-8-7-10,1 2-8,-5-7-19,1-2-28,-3-7-3,3-4-4,-4-4-19,5-13-7,-5 3-12,7-13-17,-2-1-10,4-5-13,6-4-15,3-1-15,6 2-12,3-8-18,9-5-33,3 1-62,8-5-129,-3 1-94,7-1-54,-4 4-64</inkml:trace>
  <inkml:trace contextRef="#ctx0" brushRef="#br0" timeOffset="194327.0682">12451 12615 1499,'10'-3'-12,"3"0"15,-3 2 10,3 1 15,0 0 24,4 0 1,0 0 6,0 0 2,0 0 5,2 1 2,1-1-1,7 3-3,-1 0-1,2-3-2,-1 2 1,3-2-5,-8 3-1,1-3-3,1 2-4,0-2-7,-8 3 3,1-3-10,-1 0 1,-2 0-3,-1 2-1,1-2-6,-4 5 0,-4 0-4,-3 5-1,-3 0-2,-3 4-3,-3-1 0,-4 8-3,-4-1 0,-2 5 5,-4 2-8,-4 0 0,0 6-5,-6-3 2,0 3-4,1-3 2,-1-1-3,7-5 1,-1-2-5,4-2-4,4-5-6,2 0-5,0-3 2,4 1 4,7-6 0,3 3 0,7-6 3,-1 2 3,5 0 7,-2-4 6,8-2 2,4 3 9,6-3 4,3-3 4,3 3 2,3-2-5,0-2-1,1 2 3,1-4-8,-5 6-8,-3-1-14,3-2-20,-3 3-23,-3-5-19,-8 2-21,2-2-38,-1 3-28,-4 2-32,-2-7-59,-1 4-124,-3-7-210,-7 6-78</inkml:trace>
  <inkml:trace contextRef="#ctx0" brushRef="#br0" timeOffset="194514.5673">12494 12482 1434,'3'-12'17,"4"2"11,3 0 11,7 3 15,6 2 14,4-3-3,6 0-1,10 3-11,-2-2-6,8 2-4,-6 0-17,4 0-33,4 2-33,-1 3-43,-4-2-42,1 2-78,-4 0-301,-3 2-8</inkml:trace>
  <inkml:trace contextRef="#ctx0" brushRef="#br0" timeOffset="194745.9474">13798 12412 1362,'6'5'-13,"-2"0"10,3 3 27,-4 2 31,3 5 23,-2 2 17,2 3 12,-2 3 8,-1 2 2,1 2-5,-1 8-7,1 2-8,-4 1-8,3 2-12,-3-2-7,3 4-10,-3-2-6,0-1-30,3 0-33,-6-4-36,6-2-33,-3-7-35,0 3-32,3-8-48,-6-3-103,3-3-298,-3-3-94</inkml:trace>
  <inkml:trace contextRef="#ctx0" brushRef="#br0" timeOffset="194926.2934">13521 12772 1587,'0'-7'-2,"7"0"13,-2-1 11,10 5 24,0-1 17,10 1 10,2-3 11,2 4 8,8-4 7,0 5-5,3-2-9,6-2-6,2 0-8,1 5-9,1-5-36,1 0-58,-5 3-69,1-3-69,-7 2-129,-1-2-344,2 1-140</inkml:trace>
  <inkml:trace contextRef="#ctx0" brushRef="#br0" timeOffset="195820.9007">14565 12547 1596,'-8'-5'-94,"0"0"46,4 3 15,-6-3 8,7 2 8,-2 3 10,3-5 31,2 4 9,2-2 4,6 0 6,-1-3 9,3 4 7,3 0 11,1-2 5,4 3 4,0 1 2,3 0-3,-2 1 6,4 3-4,1 0 0,2 5-1,2 0 5,-3-1-12,-1 4-3,-1 1-6,-2 2 1,2 6-11,-6-2-4,-4 3-1,-3-2-9,-3 3-2,-7-1-4,-4 1-2,-2 2-9,-1-3-15,-10 6-23,0-6-21,-2 3-22,-5 0-22,1-7-28,-1 1-21,-3 2-26,8-9-45,-5 0-91,3-3-360,6-4-148</inkml:trace>
  <inkml:trace contextRef="#ctx0" brushRef="#br0" timeOffset="196065.2488">14935 12455 1658,'23'-8'-51,"-5"4"22,-2-1 11,-2 1 12,-5 4 21,5-2 8,-4 4 16,-1 4 14,2 0 15,-1 3 5,-1 6 4,2 2 3,-4 5 0,2 2-2,1 5-7,-3 2-9,3 3-2,-3 2-7,2-2-4,2 3-7,-5-1-9,4-2-17,1-1-29,-2-3-26,1 0-25,4-5-35,2 0-25,-2-9-37,-1-2-59,7-4-395,-7-5-112</inkml:trace>
  <inkml:trace contextRef="#ctx0" brushRef="#br0" timeOffset="196585.4543">15512 12492 1598,'4'-3'-55,"-4"3"21,5 8 22,0-4 26,-2 4 24,3 4 15,-2-3 12,3 6 4,-4-3 4,4 3 1,-2 3-4,3 0 1,-1-1 1,3 0-2,3 0 2,-3-1-5,0-1-5,2-3-4,6 0-6,-1-4-3,-1-4-5,1 0-5,-1-2 3,5-2-11,-6-6 0,6 2-1,-4-4-4,0-1 2,-1-4-5,-2-2 1,-1 1-4,-3-4-1,0 0 4,-7-1 3,5 4 8,-5-2-1,0 5 5,0 0-5,0 2-7,1 1-1,-4 3 2,-4 4-4,4 2-1,0 0 0,-3 10 1,0 0 0,0 0 4,3 5 8,0-1-3,0 4 11,3 5 11,0 3 0,0 0-7,1 6 3,2 2 5,2 0-9,-2 2-1,0-2-2,1 3-6,-1 1-1,2-1-5,-2 4-2,-3-3-4,-3-1 1,0-3-4,-3 4 2,-3-10-5,-5 2-4,1-3-4,-2-5-14,-6-1-13,-2-6-14,4-5-13,-8-3-32,4-5-11,0-6-17,0-1-20,-1-5-27,6-3-25,0-1-28,3-2-35,2-9-77,7 5-130,3-6-57,0 2-29,6-3-34</inkml:trace>
  <inkml:trace contextRef="#ctx0" brushRef="#br0" timeOffset="196983.3901">16286 12547 1403,'0'0'-19,"0"0"19,6 0-6,1 0 13,0-2 16,0-1 16,2 3 2,5-2 7,2-1 0,5 1 3,-2 0-1,2-1-5,-1 0 0,2 1 2,2-1-4,0 3 2,-4 0-3,-1 0 2,-2 3-6,1 2-5,-6 0-2,1 0-4,-5 2-1,-3 3-4,-5 0 0,-2 3-2,-1 3-4,-12 0 2,0 6-5,-6 3 0,-5 0-3,-2 5 1,-1 2-3,-1-6-1,0 2 0,3-3 0,0-3-1,8 3-3,-2-7 2,5 0-2,6-1-1,3 0-2,1-2 1,6 0 1,3-3 0,3 1 2,8-3-2,2 5 0,8-12-1,6 4 2,3-1-3,10-1-1,8-1-4,-1-4-21,12-7-39,8 1-32,-3 1-32,1-2-26,-5-8-57,13 0-357,-15-2-69</inkml:trace>
  <inkml:trace contextRef="#ctx0" brushRef="#br0" timeOffset="197178.8689">17559 12487 1420,'4'-7'6,"-1"2"20,-3 0 2,3 5 15,-3 0 30,0 0 10,4 10 8,-4-1 9,3 3-1,0 8 3,2-1-4,-2 5-9,3 0-8,0 8-8,1-1-7,4 5-5,-2 2-9,1-1-17,-2 1-33,1-1-33,-3 1-34,-6-1-39,7-2-40,-7-7-34,-3-3-97,3-3-348,-7-1-121</inkml:trace>
  <inkml:trace contextRef="#ctx0" brushRef="#br0" timeOffset="197348.4139">17370 12875 1625,'3'-13'-6,"7"3"17,4 0 4,2-2 5,4 3 20,4-3 9,2 0 5,8 2 2,3-5-3,2 5-3,4-2-7,-2 2-4,5 0-16,1 0-41,-4 2-51,-2 3-55,-2-2-64,-5 2-381,-1 0-71</inkml:trace>
  <inkml:trace contextRef="#ctx0" brushRef="#br0" timeOffset="197635.6469">18297 12555 1421,'6'-3'-25,"-2"-2"41,0 3 3,2 2 9,1-5 18,6 2 16,-3 1 0,3 0 9,4-1 11,-4 0 14,7 1 2,1 2-1,0 0 5,1 0 0,1 0-1,1 5 0,-3-2-5,0 1-9,3 1-3,-4 3-10,-4 2-1,2 0-5,-2 2-12,-6 3 1,0 0-12,-4 0-5,-2 5-2,-4-2-5,-4 4-9,-2-2-21,-4 3-24,-4 2-25,-2-3-30,-8-2-35,4 1-35,0-5-31,0-3-41,0-3-77,4-5-103,-1 0-204,4-8-101</inkml:trace>
  <inkml:trace contextRef="#ctx0" brushRef="#br0" timeOffset="197851.6155">18653 12480 1489,'18'-8'-6,"-6"6"15,-2-1 8,1 3 23,-4 3 20,2 2 7,-2 2 14,0 3 25,0 5 4,-1 3 1,-3 2 0,0 5-5,1 2-5,-4 6-14,3 5-7,-3-4-7,4 7-8,-1-2-9,1 1-17,-1-3-26,0 1-29,0-5-23,4 0-28,-4-9-38,8 1-36,-8 1-35,3-12-43,1-1-146,-4-3-209,-3-3-75</inkml:trace>
  <inkml:trace contextRef="#ctx0" brushRef="#br0" timeOffset="198034.1011">18330 12371 1549,'14'-8'-9,"2"0"9,4 0 12,4 0 16,-2 4 8,10-1 0,1 0-1,9 2-5,-2-2 0,-2 3-10,4-3-22,-5 3-38,3 2-41,1 0-46,-8 0-111,0 0-197,-3 0 55</inkml:trace>
  <inkml:trace contextRef="#ctx0" brushRef="#br0" timeOffset="198497.9492">19334 12317 1178,'3'15'-8,"-3"0"3,4 3 22,-4 4 19,0 1 22,0 1 18,0 4 18,3-3 11,1 3 7,-1 4 2,0-4 0,4-3-3,-1 0-5,5 0-4,-3-3-8,7-4-5,-2-1-9,-1-2-7,3-5-8,0-4-5,3 2-10,-1-7 0,-2-2-10,4-5-1,-7-2-3,6-2 0,-2-3 0,-2-1-1,-2-4 2,-2-4-6,0-1-2,0-1-1,-6 0 1,2 2 1,-3 2 8,2 3 3,-5 1 0,2 2-8,2-1-6,-4 5 6,0 2-8,0 6-1,0 2 0,-4 7 10,4 3 18,0 5 16,-2 6 4,2 3 18,2 6 16,-2 8-2,0 2 7,7 7-3,-4 4 1,1-5-8,-4 7-6,3-2-8,0 3-6,0-4-6,-3-7-7,0-1-6,0 1-8,0-6-7,-3 1 3,-3-4-9,-1 0-6,0-5-4,-3-4-14,0-4-23,0-2-38,-3-1-32,3-6-46,-8 0-40,6-9-42,-6-3-46,6-3-50,-1-4-49,-2-6-118,6-4-121,-2-3 33,9-2-138,-1-3-188</inkml:trace>
  <inkml:trace contextRef="#ctx0" brushRef="#br0" timeOffset="198884.9139">20241 12567 1823,'27'-5'-28,"-7"0"11,-4 3 3,-2-1 19,2 1 17,-2-1 6,-2 1 5,3 2 5,-5 0 9,7-3 9,-9 1 1,6-1 4,2 1-3,-2 0 0,2 2 0,2-3-1,-1 3-3,-8 0-6,5 0 5,-2 3 0,-2 1-3,1 4-3,-4-1-3,-4 3-5,-3 3-5,0 2-4,-3 4 0,-4 2-4,-4 4-2,-1 0-2,-1 4-1,-7 2-3,-5 1-3,3 0 1,-5 1-3,1 2 0,6-10-2,-5 0-1,10 0-1,-2-7 0,4-3-2,5 2 3,2-7 9,6 0 3,6-2 0,2-4-2,5 1-2,1-5-2,4 0-3,7-5-1,0 2-12,5-1-18,5-4-15,0-1-12,10 1-25,-2-5-19,10 1-32,4-1-61,-10 1-90,3-3-171,-4-2-209,-13 4-149</inkml:trace>
  <inkml:trace contextRef="#ctx0" brushRef="#br0" timeOffset="199589.6585">5531 14417 1774,'3'-2'3,"4"-8"0,6 5 6,1-4 22,6 0 7,6 2 0,0-1-5,4 0 2,11 4-7,-4-4-4,2 3 2,5 3-8,-2-5-4,2-1 0,-3 5-6,5-3-21,-6 5-28,-3-5-30,-4 6-38,1 0-38,-14 0-78,-4 6-282,-2-6-12</inkml:trace>
  <inkml:trace contextRef="#ctx0" brushRef="#br0" timeOffset="199772.1706">5610 14759 1449,'4'6'18,"3"1"13,6-7 14,6 3 11,9-3 11,4 0-4,6-3-3,2 3-8,7 0-6,-2-6-17,3 5-20,-6 1-37,9 0-51,-4-8-79,0 5-154,0-4-147,-1-1 34</inkml:trace>
  <inkml:trace contextRef="#ctx0" brushRef="#br0" timeOffset="200050.5114">6851 14267 1341,'24'-17'54,"-1"1"4,0 4 12,0 4 23,1-1 12,3 1 7,3 1-3,-3 0-5,3 4-6,-4-2-3,5 2-4,-1 3-8,-5 8 2,-1-5-8,3 4-1,-7 3-3,4 4-7,-8 1-8,1 3-3,-7 0-3,-1 6-4,-1-4-6,-5 5 0,-3 0-7,-3 6-8,-5-4-1,-1 3-12,-4-2-30,-1 2-32,-7-6-36,2 2-38,-1-6-32,-4 2-46,-3-4-77,2-8-135,-2-1-226,3-3-136</inkml:trace>
  <inkml:trace contextRef="#ctx0" brushRef="#br0" timeOffset="200254.9626">7205 14184 1760,'19'-4'-4,"2"-1"8,-4 2 16,-4 6 13,4 2 18,-4 5 5,4-3 12,-4 10 4,1 1-3,-5 9 1,4 3-5,-2 3-8,2 2-3,-3-1-3,0 5-8,3 3-7,-2 0-12,-2-6-32,1 3-30,4-6-32,-1-5-26,-3 1-36,0-8-44,0-4-91,0-2-326,4-5-92</inkml:trace>
  <inkml:trace contextRef="#ctx0" brushRef="#br0" timeOffset="200721.7133">7710 14225 1633,'5'-16'2,"-1"7"21,-2-1-8,2 10 17,-1-6 16,-3 6 13,4 8 7,-1-3 10,0 5 11,-1 5 13,4-3 3,-3 12 7,3-2 2,-3 2 1,4-3-6,4 1-6,1 3-5,0 0-9,6 0 1,0-8-6,-3 1-2,3-3-13,4-3-7,2 1-2,0-5-3,-1-6-10,1-2-3,-2-2-12,2-6 3,-1-5-7,1 1 3,-8-6-6,1-4-9,3-2 2,-10 0-6,-3 4-6,-1-4 3,1 0 7,-4 5-9,1 2 5,-4 2-3,3 5-2,-3-5-2,0 7 2,-3 1 1,-1 4-6,1 6 0,-1 1 6,4 7 11,-3-1 2,0 7 14,3 5 8,0 4 16,-3-1 7,3 7 5,0 1 7,3 4 4,0 1-4,0 4-3,1 1-5,-1 7-2,1-1-4,-1 2-9,-3-9-3,0-2-7,0 3-4,-7-1-4,0-2-12,1-3-20,0 1-20,-8-5-32,4-6-31,0 6-25,-4-8-25,5-8-25,-9 1-33,6-3-38,-1-5-47,-1-3-66,1-7-177,-1-7-63,1-3 40,2-8-77,1-4-113</inkml:trace>
  <inkml:trace contextRef="#ctx0" brushRef="#br0" timeOffset="201165.5343">8585 14192 1532,'0'0'-36,"0"0"19,0 0-8,8 5 12,-2-5 27,-3 0 11,7 0 12,1 0 4,-2 3 12,3-3 8,3 0 6,0 0 0,0 0 3,0 0 10,7-3 2,-6 3-3,1 0-7,3 0-7,-4-5-4,4 5-5,-3 5-4,0-5-6,-4 0-6,4 0-4,-4 8-2,-2-4-2,-5 4-5,-3 7-1,0 0-4,-3 3 0,-3-1-3,-4 5-2,-2 7 1,-8-3-4,0 5-2,-11 1 0,3 3-1,-5 0-2,-4 2 1,1-7-4,3 8-3,1-10 2,5-3-1,1-3-2,5-3-2,2-1-2,2-5 0,5-1-2,2 1 4,11-3 0,-1-2 1,3-7-2,8 5 0,2 2 1,5-8 0,2 3 1,7-3-1,0-3 2,10 3 0,6-8-1,1 8-1,6-7-12,7-1-37,1 5-43,5-1-57,-2-4-106,-1 5-181,0-4-195,1 5-128</inkml:trace>
  <inkml:trace contextRef="#ctx0" brushRef="#br0" timeOffset="201627.2526">9807 14108 1655,'6'-3'-6,"-3"-5"26,4 2 7,-7 5 6,3-5 4,-1 4 1,-2 2 23,0 0 1,0 15 13,0-7 3,0 4 2,0 3 6,0 7-4,0 4-3,9 8-7,-7 2-5,2 3-7,6 5-4,-1 2-5,2 7-5,-1-2-10,-1 0-9,5 4-27,-7-4-27,2-7-24,-1 4-27,-2-8-34,-3-5-40,-3-8-55,-3-2-189,-3 0-216,-2-5-111</inkml:trace>
  <inkml:trace contextRef="#ctx0" brushRef="#br0" timeOffset="201818.7433">9366 14575 1589,'3'-10'22,"4"-5"2,3 5 14,6 2 17,8 1 26,9-1 6,7 5 4,7-4-4,13 0 1,2 4-3,6-4-12,3 7-5,-2-6-13,-2 5-12,-7 1-23,-3-3-31,-4 3-30,0 0-33,-6 0-31,-7 0-40,-4 0-34,-1 0-70,-2-5-330,-11 2-80</inkml:trace>
  <inkml:trace contextRef="#ctx0" brushRef="#br0" timeOffset="202102.0619">10463 14342 1534,'3'-2'-3,"-3"-5"9,3 4 8,8-5 33,-1 1 30,-1 1 19,9 1 13,2 5 16,2-7 6,5 7-3,-1 0 0,4-5-1,0 10-6,-2-5-8,2 3-2,-3 4-7,-1 1-4,-3 2-11,1 5-2,-4 0-5,-4 2-8,-2 1 0,-1 7-15,-3-8-2,-3 8-6,-4-2-3,-6 4-7,-4-2-4,-3 2-6,-3 3-17,-7-3-30,-4-1-18,1-1-18,-3-1-30,-1 0-20,-1-7-26,-2-2-30,4 3-29,3-8-38,0-2-73,3-1-111,3-7-94,1 0-48,2-7-52</inkml:trace>
  <inkml:trace contextRef="#ctx0" brushRef="#br0" timeOffset="202290.5574">10653 14375 1368,'23'-11'3,"-9"2"22,2 1 1,-6 3 19,4 3 24,-2 2 16,-1 7 6,2 1 9,1 9 1,2 1 4,1 7 2,-4-1-10,1 3-7,-1 4-9,0 1-7,1-2-7,2 8-8,1-2-6,-4-5-17,4 2-30,-4 0-30,4-6-33,-4 0-39,8 4-42,-4-14-42,-1 1-59,1-3-426,2-8-160</inkml:trace>
  <inkml:trace contextRef="#ctx0" brushRef="#br0" timeOffset="202771.2779">11337 14322 1840,'6'-13'-2,"-2"8"2,2 1 5,-2 1 18,3 6 20,-1 1 15,4 7 16,-3-1 11,3 7 11,0 0 1,-4 6 5,2 3 6,1 0-4,-2-1-5,3 6-9,-3-7-7,2 3-13,1-3 1,1 0-4,-1-4-12,1 1-2,4-4-1,-2-7-8,4 5-7,-2-8-2,7-4 6,-5-3-1,-1 0-9,4 0-2,-3-10 0,0 2-8,-4-9 4,0 3-7,-3-12-5,1 3 0,-8-3-4,-1 0-2,2 1 2,-4-2-5,0 6-1,0 1 8,0 3-6,0 3-1,0-3-2,-4 8 0,2 6 1,-1-1-1,-5 8 2,5-1 7,-1 12 7,4-3 6,0 9 16,-2 3 14,4 2 7,2 1 7,-1 7 9,0 7 4,7 10 4,0-5-3,5 5-10,-5 2-6,2-4-7,-1 1-1,-4 2-6,-2-2-3,2-2-11,-4-8 0,-3-3 1,-3 1-12,-4-3-7,2-2-18,-5-1-26,-5-7-31,6 0-31,-5-7-36,-3-1-27,1-7-36,-3 5-39,4-10-45,3-5-51,-6-5-127,3-12-129,-2-6 36,-2-4-85,11-8-124</inkml:trace>
  <inkml:trace contextRef="#ctx0" brushRef="#br0" timeOffset="203221.0743">12131 14304 1649,'20'-7'-16,"-4"-1"14,-2 1 7,2 0 1,-2 4 15,2-2 11,1 3 0,-1-5 6,1 4 3,4-2 8,-2 2-2,-2 3 5,-1 0 0,5-6 1,-4 6-5,-4 6-2,0-6-3,1 0-14,-3 3-3,1 2-2,-2-1 0,-4 4-3,-4 5-3,3-4 0,-5 6-1,0-3-1,0 5-3,-5 5 0,0-5-2,-1 8 0,-8 0 1,1 0-2,0 3-1,-1 2-2,-2-3-2,2-1 4,-2-2-1,-1 1-3,7-7 1,-4-1-3,4 5 0,-3-7 0,6-4 1,1 4 0,-1-5 2,4-3 7,0 5 14,6-4 6,0 0 4,0-1 2,7 1 1,1-7 3,5 5 4,-2-3-3,5-3 3,1 5-4,4-5-2,3 0-4,-1 0 0,-3 0-6,7-5-4,0 2-3,0 3-8,-3 0-17,-1 0-14,-6-6-17,4 5-18,-8 1-20,3 0-20,-4 0-21,2-6-27,-4 6-40,-3-2-60,-3-1-126,0 3-272,-7-7-134</inkml:trace>
  <inkml:trace contextRef="#ctx0" brushRef="#br0" timeOffset="203484.3708">12118 14090 1685,'9'-8'-19,"1"5"15,1-4 14,2-1 28,-1 3 19,9 1 11,-1-4 2,4 3 1,2-3 2,4 4 1,4-1-5,2-4-8,-2 2-3,2 2-6,-1 5-8,0-7-13,-2 2-28,0 2-35,-3-2-48,4 5-51,-8-2-71,-2 0-143,-4 2-217,4 0-63</inkml:trace>
  <inkml:trace contextRef="#ctx0" brushRef="#br0" timeOffset="204035.8946">13294 14184 1466,'0'-4'-20,"-3"4"0,3 0 9,0 0 21,0 0 19,0 12 17,0 1 9,0-1 3,3 11 10,-3-4 5,4 11-4,-4-3-3,4 12-6,-1-4-5,0 5-4,0-5-6,0 7-7,4 9-4,0-5-12,0 0-34,-4 1-22,3-10-29,-2 1-22,-1-3-26,0-8-11,-3 4-27,-3-6-72,3-8-254,-7 1 17</inkml:trace>
  <inkml:trace contextRef="#ctx0" brushRef="#br0" timeOffset="204220.9951">12921 14647 1340,'9'-7'35,"5"-3"8,3 2 18,3 1 12,7-1 9,3 1 2,9-1 0,9-2-7,-2 8-7,7-6-6,7 1-8,4 0-10,-1 7-18,-1-8-29,-4 5-30,-4 3-23,2-6-47,-5 6-41,-5-1-76,1 1-325,-10-6-46</inkml:trace>
  <inkml:trace contextRef="#ctx0" brushRef="#br0" timeOffset="204484.8878">14122 14391 1483,'10'-1'7,"-1"-5"10,2 1 11,2 5 26,4-4 21,2 1 8,2 3 8,-1 0 8,3 0 6,3 0 1,1 3-9,0 1-9,0-1-5,-4-1-6,0 5-6,1-1-7,-4 2-8,-4 4-4,-2 1-7,-4 4-1,-7-5-4,-1 9-5,-2-4-5,-5 8-1,-2-6-4,-6 12-4,-4-6-6,0 0-28,-2 3-27,-5-3-32,0-3-34,-2 3-35,3-8-47,-1 1-61,4-9-138,-3 0-234,6-1-118</inkml:trace>
  <inkml:trace contextRef="#ctx0" brushRef="#br0" timeOffset="204713.3008">14375 14309 1723,'24'-12'20,"-8"4"4,1 3 14,-4 1 19,4 4 8,-7 0 8,3 4 4,-3 9 13,2-1 3,0 9 0,-6-1 1,4 9-1,0 0-7,-3 2-6,-2 10-5,3-7-9,3 10-3,-2 2-9,1 0-6,1 1-19,-5-12-27,4 5-32,-5-5-32,6-2-25,-1-8-35,-3 0-29,4 0-30,-5-7-52,-3-9-124,0 6-262,1-13-118</inkml:trace>
  <inkml:trace contextRef="#ctx0" brushRef="#br0" timeOffset="204902.7942">13975 14139 1706,'-6'-24'9,"6"9"7,3-1 2,6 7 13,4-2 9,4 2 1,7 1-3,0-5-4,9 9-4,3-4-1,7 1-3,4 1-7,-4 1-28,11 1-36,0 4-50,-1-3-86,14 3-153,-14 0-133,0 3 25</inkml:trace>
  <inkml:trace contextRef="#ctx0" brushRef="#br0" timeOffset="205389.8529">15156 14142 1329,'-4'12'10,"-3"6"22,4 0 18,-4 6-3,4 2 19,0-1 12,0 10 15,-1-2 9,4-2 2,4 2 2,-1 0-3,0 2 2,7-3-6,-4-7-7,5 8-3,2-8-7,4-5-3,-1 2-9,1-11-4,-1 3-6,8-6-8,-7-6-2,7-2-6,-5 0-3,1-7-5,4-1-4,-2-1-3,-1-9 1,1 0-7,-5-12-1,1 3 2,-5-6-3,-1-2-6,-4 2 5,2 2-6,-7-2 0,1 5 4,-1 6 5,-1 1 6,3-1 3,-5 5-6,3 2 3,-3 5-7,-3-1 2,3 4 7,-5 7 0,5 0 9,-5 18 17,5-8 17,-4 12-10,4 3-2,0 0 19,0 10 12,0 5 3,4 2 5,-1 3-3,4 11-7,-2-7-7,3 9-8,-1-8-3,3 3-10,-5-3-4,-1-3-6,0-4-4,-2-3-5,-4-5-4,-2 5-3,0-11-11,-6 2-20,1 1-30,-7-7-31,-1 0-31,-1-5-23,-4 3-30,-2-6-30,2-8-30,-5 5-38,3-10-54,-6-4-95,7-1-163,-1-10-18,5-2-198,2-4-256</inkml:trace>
  <inkml:trace contextRef="#ctx0" brushRef="#br0" timeOffset="205839.6509">16123 14205 2009,'16'-8'-60,"-6"8"16,0-7 2,0 7 15,0 0 21,-3 0 12,3 0 9,-4-6 16,5 6 8,2 0 5,-7 6 4,8-6 1,-4 0 6,3 0-5,4 0 0,-4 0 3,7 2-3,-3-2-1,-1 5 1,2-5-5,-2 0-7,-2 0-1,2 0-3,-2 3-2,-5 2-1,1 4-2,1-1-2,-8 2-1,-3 5-2,-3 3-2,-5 6-3,-1-6-2,-4 9-1,-4-2 1,-4 6-3,-1-4-1,-5 6-1,0-3-1,-3-1 1,6 2-3,1-12 4,3 4-2,3-8 6,1 3 8,6 0 23,0-4 24,7-4 8,3 5 6,3-5 1,3-2-1,5-1-4,2 1-3,7-5-3,7-2-10,3 5-6,7-6-7,9 0-2,1-6-7,2 5-6,4-7-21,1 5-39,0-3-35,-5 5-38,-5-7-38,-10 5-39,9-1-79,-17-4-162,-5 5-170,-8-4 74,-6 5-90,-7-3-98</inkml:trace>
  <inkml:trace contextRef="#ctx0" brushRef="#br0" timeOffset="206967.4205">1798 14105 452,'8'0'139,"-2"0"-36,-3-5-23,5 2-4,-3 3 2,-1 0 1,0-6 2,2 5 3,-3 1 9,4 0 12,-7 0 8,4-6 0,-4 4-6,0-1-10,-4-1-8,1 1 0,-4-2-4,1 2-4,-2-4 3,-1 5-10,-1-3-3,-3 2-3,-1 3-5,4-5-4,-7 5-6,4 5-5,-4-2 3,1 6-3,-1 4 2,1 5 5,2-3 7,4 12-6,-4 6 6,8-1 1,-1 3 4,4 5-9,0 3 1,3-1-6,3 10-2,0 4-4,1-7-3,2 9-6,2-8-9,-2 3-1,4 2-1,-4-5-9,5-5-11,-8-3-21,3-2-23,-2-5-17,-4-2-29,0-3-27,0-5-31,-4-5-30,-2 2-27,0-4-20,-2-11-34,-2 1-77,-2-6-61,-2-2-168,-7-10-60</inkml:trace>
  <inkml:trace contextRef="#ctx0" brushRef="#br0" timeOffset="207142.9497">1279 14690 1524,'0'-18'30,"6"3"8,-2 5 6,2-4 17,8 3 11,-1-2 8,0 4 1,7-2-6,4-3-2,-1 4-7,7 3-5,4-4-7,2-2-6,4 4-4,4 1-6,-1 0-9,1-1-25,-1 1-26,-2 0-29,4 4-25,-2-4-30,0 2-34,-5 5-33,-8-7-73,2 5-301,-2 3-50</inkml:trace>
  <inkml:trace contextRef="#ctx0" brushRef="#br0" timeOffset="207415.2214">2239 14289 1329,'0'-9'-53,"-3"-4"87,6 5 13,-6 4 3,3-4 13,-4 1 17,4 7 6,-3-8 3,0 5 2,3 3 13,0 0 16,-7 5 9,0 8-1,4-2 6,0 6 4,-1 5 4,1 3 1,-3 3-6,-2 4-2,8 3-15,0 2-5,0 6-13,4 0-8,3-1-11,3 6-7,-4-3-8,8-3-8,2-2-13,1 0-20,4-5-27,1-2-14,-2-8-23,4-6-25,-5 5-25,-1-10-18,2-4-18,-1-2-21,-5-1-18,-1-7-16,1 3-33,-1-6-27,-3-4-63,-3-1-85,-1-9-250,-2 2-134</inkml:trace>
  <inkml:trace contextRef="#ctx0" brushRef="#br0" timeOffset="207654.1069">2446 14607 1682,'-7'-15'-20,"4"3"25,3-3 15,0 8 17,0-4 11,0-2 17,3 8 11,4-7 5,2 2 5,-1 0 5,5 3 0,0 0-5,4-1-1,0 5-3,-1-4 0,1 1 1,-1 4-1,5 2-2,-5 2-5,4 4-1,1 1-4,-2 1-8,-2 4-2,-1 3-11,-2 0-4,-4 3 0,-4 0-4,2-1-9,-8 5 0,0-4-21,-8 1-22,-1 4-30,-1-5-30,-4 4-32,-5-4-39,1-3-35,-1 2-28,-1-7-39,-1-1-91,2 0-85,-1-1-155,6-8-75</inkml:trace>
  <inkml:trace contextRef="#ctx0" brushRef="#br0" timeOffset="207866.0621">2710 14333 1398,'22'-3'-17,"-5"-5"11,0 8 21,0 3 24,-4 2 25,0 5 15,-1 5 14,3 2 8,-2 2 9,-2 7 2,-2 4-1,1 3-13,-2-4-11,-3 9-3,-1-5-11,-1 2-7,4 0-7,-2-1-10,1-1-31,3 0-32,-6-8-34,7 7-30,1-7-29,-5-7-28,4 4-23,4-10-15,-4 1-40,-1-3-368,4-8-81</inkml:trace>
  <inkml:trace contextRef="#ctx0" brushRef="#br0" timeOffset="208042.6034">3096 14841 1540,'4'-1'22,"-4"-7"15,0 5 0,0-4 2,3 7 4,-3 0 15,0 0 11,3 10 9,1-2-2,-4 7 1,2-3-2,2 11 1,-1 2-8,4 0-2,-3 0-8,-1 0-5,4 7-5,-4 0-4,3-3-8,1-3-23,-3-1-29,-1 0-43,4-2-46,-1-1-53,-3-4-135,0-6-381,-3-4-170</inkml:trace>
  <inkml:trace contextRef="#ctx0" brushRef="#br0" timeOffset="208590.6588">3283 14415 1836,'10'-10'-7,"0"5"16,-4 2 20,5 3 17,2 8 24,-3 2 9,0-3 11,3 5 5,-2 4 6,2 6-1,-4-4-5,5 6-5,-4-4-9,0 4-7,0-2-7,0-5-5,0 1-5,0 0-2,3-1-8,-2-3-3,2-3-6,-4-2 0,5-3-6,-1 1 1,4-7-6,-4 0 1,1-7 2,-1 7-7,1-11-4,-1-4 0,0 1 0,-3-3-11,-3-7 5,-1 4-2,1-4-1,0-1 4,-4 2-6,-3 3 0,4-2-2,-1 6 4,-3-1 8,0 5 2,3-1 0,-3 4-10,3 1 2,-3 5-2,0 3-1,0 0 8,3 8 10,1 2 14,0 5 14,2-3 13,-2 11 5,2-4 14,0 6-3,-2 6 5,6-4-4,-6 3-9,4 6 0,-3-2-5,2 4-7,-4-4-6,0 2-5,-3 4-4,0-5-4,-3-1-4,3 4-3,-10-3-4,3-2-4,-6-6-6,-4 3-13,4-5-7,-4 0-9,1-5-9,-1-3-12,-4-4-14,5-2-19,-1-4-19,1-5-9,-1-4-17,4-4-7,-1-3-7,4-7-22,1-1-14,1-3-16,5-2-15,3-3-7,8 0-21,4-3-23,1-4-49,8 0-117,-4 3-105,2-3-101,2 1-107</inkml:trace>
  <inkml:trace contextRef="#ctx0" brushRef="#br0" timeOffset="208764.1913">3943 14616 1583,'7'14'-16,"-1"-4"24,-2 5 13,2-3 19,1 11 27,-5-5 14,7 6 6,-7 1 2,5 1-5,-4 6-6,1 0-9,-1-4-5,0 4-8,1 1-6,-4-6-11,4 3-23,-2-5-33,-2 0-30,0 0-39,4-7-40,-1 7-34,-3-11-98,0-3-328,3-1-86</inkml:trace>
  <inkml:trace contextRef="#ctx0" brushRef="#br0" timeOffset="209288.79">4224 14547 1563,'9'-13'2,"4"8"5,5-7 6,-6 2 13,6 0 12,2 3 3,-7-3 4,4 5 2,2-5 6,2-1 5,-5 4 0,4-1 2,0-1-5,0 1-3,-3-5-6,-1 9-3,1-4-6,0 2-3,-1-1-5,-2 2 4,-1 1-7,0 1-3,1-2-5,-4 2 1,-4-2-5,5 3 1,-2 0-2,-2 4 0,-4-2-4,-3 10 1,0 2-1,-3-1-1,-4 4 0,-2 2-3,-2 3 0,-5 10-2,-1-5-1,-2 3-4,1 2-4,-8-1-7,6 2-2,0-6-2,-7 7-1,7-7-5,4-5-3,2-3-5,1 3-1,0-2-3,2-7-3,5-2 3,3-1 4,-4 1 2,10-3 7,1-4-1,2 3 6,-3-5 3,8 0 9,-1 0 6,6-5 8,-2 3 5,2 2 5,4-8 9,4 6 1,-1-6 5,7 3 3,-4 3-3,1-4-1,0 5-3,3 1 3,-3 0-4,3-3-2,-5 3-2,5 3-4,0-3 1,0 1-4,-2-1-1,2 0-3,-7 6-8,0-6-22,1 0-20,-4 0-25,3-6-32,-3 5-41,0 1-38,-3-11-59,0 4-397,-4-1-125</inkml:trace>
  <inkml:trace contextRef="#ctx0" brushRef="#br0" timeOffset="209525.4251">5077 14082 1698,'3'-7'-8,"1"4"7,-4-5 25,3 8 34,0 0 20,4 3 22,0 2 18,3 2 16,0 11 16,7-6 25,-4 9 14,7-1 4,0 10 7,0 4-1,3 7-13,-2 1-17,-2 3-15,1 13-13,-7 1-15,-2-4-20,-11 6-33,-3 6-37,-14 6-48,0-5-45,-17 21-61,-12-4-77,-4-10-109,-7 0-318,-10-7 47,-3-1 73,-11-4-149,-5-11-147</inkml:trace>
  <inkml:trace contextRef="#ctx0" brushRef="#br0" timeOffset="228623.9604">17483 14432 556,'-3'0'287,"-8"0"-67,5 2-56,0-2-30,-1 0 1,3-2-4,-2 4-16,3-2-16,3 0-5,-8 0-9,8 0-6,-2-2-6,2 2-5,0 0 4,10-2 7,3 2-1,0 0-5,7-8-3,0 8-4,6-5-2,4 3-9,4-4-2,-1 2-1,7-1-11,4-4-3,-1 8-1,-2-7-2,-2 5-4,-5-4-4,-4 2-2,0 2-7,-3-2-6,-4 1-14,0-1-22,-3 2-35,-3 3-23,-1-5-24,-5 3-37,2-5-16,-3-1-22,-7 5-6,1-4-24,-4-1-53,0 5-331,-7-9-94</inkml:trace>
  <inkml:trace contextRef="#ctx0" brushRef="#br0" timeOffset="228963.115">17947 14130 1593,'0'-8'-11,"-3"8"10,-1-5 12,0 3 20,4 2 11,-3-6 8,0 5 11,0-2 6,3 3 3,-3 0 2,3-5-5,0 5 5,0 0 14,0 0 1,9 9-5,-2-3 4,7 1 0,2 1 0,4-4 1,0 9-3,7-3 16,3 5 2,3-3 8,1 4 1,-1 1-1,0 6-12,0-5 0,1 4-4,-4-5-6,-3 2-10,-1-1 0,-5 5-6,-2-1-8,-5-4-3,-8 2-7,-2 2-6,-4 4-8,-4-7 6,-5 11-8,-8-4-7,-7-1-3,-9 2-11,-4 3-11,-2 3-15,-9-6-23,-5 6-16,0-6-27,0 3-34,2-10-28,8 3-40,7-6-37,6-2-65,0-3-166,3 1-139,7-10 77,3 4-93,4-7-100</inkml:trace>
  <inkml:trace contextRef="#ctx0" brushRef="#br0" timeOffset="229697.8675">18824 13883 1493,'7'-3'-17,"-1"3"21,-3 0 13,1 0 16,2 0 26,-2 4 19,0 4 14,-4 5 14,0-1 13,0 5 4,0 8 13,0 5 5,0 3 14,0 4-4,-4 13-13,4 0 0,-7 5-1,4-2-3,3 5-5,-4-4-15,-2 6-6,6-2-9,-3-5-10,0 4-11,6-5-3,-3 4-10,0-6-9,3-8-2,0-2-5,-3-5-6,3-8-4,1 4-6,-1-6 4,-3 0-10,3-7-8,-3-1 8,4-2-4,-4-8 0,4-7-9,-4 0-6,0-15-9,0 0-6,-4-11-2,4-8-20,-4-16-15,1-7-6,3-10-4,0-8 5,0 0 0,7 7 5,-3-5 3,2 20 3,0-2 8,1 11 1,0 4 0,0 5 2,2 2 8,1 6-2,1 5 5,2 4-3,1 0 5,2 3-7,1 5 5,2 3 11,-2 1 1,4 6 5,-5 0 2,7 6 2,-2 1 4,-2 1 1,-2 1 0,-1 6 4,-2-3 7,-1 6-9,-6 3 5,-7 3-6,0 2 4,-4-1-5,-2-1-2,-1 2-10,-6-1-9,0-1-16,-4 2-29,-3-1-25,-3-8-30,-1 2-31,5-1-33,2-2-43,-4-2-49,5-6-117,-1-1-138,4-4-135,7-1-153</inkml:trace>
  <inkml:trace contextRef="#ctx0" brushRef="#br0" timeOffset="230269.9215">19581 14222 1702,'29'-13'-73,"1"1"15,-3 5 14,-7-3 13,1 2 18,-2 1 18,-5-1 18,-1 1 19,1 4 13,-4-5 20,-1 3 4,-1 1 0,-5-4 9,0 3 5,0 3 2,-3-5-8,-6 4-7,-1-5-1,-6 8-7,3 0 0,-11 8 1,1-4 4,1 9-1,-8 4-1,0-2 0,4 11-8,-1-6 0,4 5-6,0 5-2,-1-5-8,6-1 0,0 2-8,10-1-2,-2-5 3,4 2-10,3-2 1,5 2-2,3-7-5,3 3-4,1-6 0,2 1 3,2-5-9,2-6 1,1 0-6,1-2-1,-4-2-1,8-8 0,-1-4 1,-2-10-3,2-1 2,-7-4-3,2-12-1,-9-8-4,1-1 1,-7-8 2,1-15-3,-4 3-10,0-5 6,-7 0-2,1 8 0,-1 11 2,1 7 8,-2 11 14,2 6 23,-1-6-1,1 13-7,-5 13-2,5-1 2,-4 12 2,-1 5 2,5 6 14,-1 7 10,4 9-5,0 1 14,3 10-4,0 6 0,3 7-8,0 7-1,1 3-21,5 8-4,2 0-2,-1 4-3,7-4-4,-1-3-4,4-4-14,1-5-13,-5-6-15,1-7-31,-1-3-16,-2-5-23,-1-10-14,1-1-25,-1-4-29,0-7-35,-3-2-34,3-4-31,-3-7-80,4-7-147,-8-4-53,1-4 50,0-3-41,-4-6-32</inkml:trace>
  <inkml:trace contextRef="#ctx0" brushRef="#br0" timeOffset="230695.7827">20021 14134 1441,'0'-4'15,"0"4"11,3 0 21,-3 0 24,4 9 10,-1-1 18,-3 2 16,7 5 6,-4-3 2,1 9 0,2 3-4,1-3-3,-4 4-5,4-3-7,3 3-8,-4 0-11,1-8-9,0 9-8,0-11-6,-4 2-6,3-5-8,-2 4-3,2-7-5,-2 4 1,3-5-6,-1 2 0,1-10-6,-1 0-5,5-6 1,-2 2-5,-2-11-1,-1-3-4,5-4 2,-5-3-3,1-3-5,4-2-3,-2 3 0,1-6 1,1 6-2,-5 1 1,4 6 6,-1 1-11,2 1 1,-1 0-1,-1 6 1,4 2 2,-2 3 1,3 4-3,-1 3 2,1 0 7,-6 8 12,2 1 4,5 2 9,-5 4-4,3 4-5,-3 2 3,0 3-3,0 2-4,0 1 5,2 0-1,-4-2-8,-1-2-4,3 2-2,-5-2-18,3-3-15,-1-3-24,-1 0-16,1-1-23,-5-1-27,6-5-33,-6 4-30,6-6-27,-5-1-38,4-4-68,-1-3-123,-2 0-69,-2-10-68,3 2-67</inkml:trace>
  <inkml:trace contextRef="#ctx0" brushRef="#br0" timeOffset="231058.8091">20905 14015 1575,'14'-15'1,"-5"4"16,1 2 12,1 1 14,-5-5 10,4 4 9,-4 0 10,2 0 11,-2 2 8,1-4 3,-1 4-5,0-3 1,-6 3 0,5 0-4,-5-4 4,-5 4-1,2-1-10,-3 5-12,-4-4-6,-4 2 0,1 2-1,-1 3-3,-2 3-4,2 2 0,-2 5 12,-1 5-7,4 3 14,-1-1-2,5 5 2,-1 8 7,4 0-8,-2 3-6,2 2-2,6 5-7,0 2-4,3-1-5,3 8-7,2 2 2,1-1-4,1-8-6,1 8-1,-5-13-11,4 1-2,-7-3-11,5-2-15,-2-6-20,4-4-28,-10 2-31,0-8-37,-7-2-37,4 3-29,-3-11-46,-5 4-25,1-4-72,1-13-122,-5 5-44,-2-10-81,2-4-81</inkml:trace>
  <inkml:trace contextRef="#ctx0" brushRef="#br0" timeOffset="231202.4262">20725 14355 1676,'10'-13'11,"3"1"17,11-2 15,-11 2 24,10 0 8,7 0 3,3-1 9,4 1-5,-1-2-6,8 5-8,-4-1-8,1 2-7,-2-1-24,-2 1-53,-7 1-61,-3 1-108,-7 2-300,-7-4-64,-10 1-60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0-12T11:25:44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10986 3633 734,'-3'-6'148,"-3"4"-49,2-2 3,1 3 3,0-2-2,0 0-11,-5 3-5,5-2-6,3-1 5,-6 1 2,6 2-1,-4-2 3,4 2-3,-3 0-4,3 0-5,0 0-1,-7 0-6,7 0 14,0 4-4,4 1-5,-4 1-3,3-1-3,0 0-3,-3 0-1,7-1-8,-4 2 2,0-1-1,5-3 5,-5 3 0,7 0 3,-7-3 0,8 1 2,-2 0-2,4-6 2,4-4 1,4-3 3,4-5-3,2-8 11,10-7-2,7-10 1,22-22 7,1-5 7,3-7-3,3 2 1,0-3 1,0 0-7,4-4-6,1-1-9,2-1-3,-10 9-12,-7 6-7,-9 14-2,-18 10-4,0 9-4,-5 1-6,-8 7-3,4 0-2,-8 5-3,-2 3-1,-1-1-7,2 3-5,-5 2-13,-3 1-19,0 3-21,-4 1-16,2-1-22,1 7-37,-5 0-52,-1 4-51,0 0-64,-3 7-49,-3-6-115,0 9-164,-4-3 44,-7-1-160,1 4-219</inkml:trace>
  <inkml:trace contextRef="#ctx0" brushRef="#br0" timeOffset="58628.7937">8482 9060 408,'0'5'98,"0"-5"-23,3 3-11,-3-3-1,0 1 6,0-1 6,4 0 6,-4 3 5,0-3 9,0 0 15,0 3 7,0-3 4,0 0 6,3 2-1,-3-2 0,0 0 2,0 0-3,6-5-4,2 1-7,-2-7-1,10-7-8,5-6 0,12-10-8,29-35-5,13-11-9,11-10-8,14-7-6,4-5-9,9 1-5,1 4-7,-8 2-3,2 10-6,-10 5 0,-3 5-8,-12 10-5,-7 5-4,-16 15-20,-13 7-17,-7 9-26,-6 3-32,-8 6-38,1 3-30,-3 5-21,-4 0-49,-7 8-70,4 2-206,-4-1-164,0 6-147</inkml:trace>
  <inkml:trace contextRef="#ctx0" brushRef="#br0" timeOffset="59153.3932">14571 8850 1694,'-9'2'-49,"-1"3"36,3-2 37,-1-1 34,3-2 24,-2 3 13,1-6 3,6-2 1,3-5 5,7-5 5,7-7-1,10-13-11,14-10-10,33-25-4,16-5-5,18-5-12,5-5-7,11 0-4,2 2-16,-2 1-31,-1 5-44,-6-1-59,-1 10-67,-12 3-82,-5 7-227,-18 9-200,-21 11-167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0-12T05:47:23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11841 10780 777,'6'0'262,"-2"0"-91,-1 2-20,0 1-5,0 2-10,-3-2-3,4 4-9,-4-2-8,2 2 2,-2 0 11,5 4-1,-5-2-2,3 2 3,-3 2 1,3-4-3,1 1-10,-4 2 2,3-1-8,0 1-2,-3 1 0,3 0-6,1-4-8,-2 1-7,3 0 4,-2 0-4,0 0-8,1-2 0,-1-1 1,0 1 0,4-1 1,-1-2 4,1 3 7,3-3 2,0-3-2,0-2 1,7 0 2,0-2 2,2-3-4,5-5 1,-1 0-4,10-5 7,1-5 15,5-5 6,5-5-3,13-5 2,3-4-1,27-7-21,-1-7 4,4 1-3,0 2 1,3-1 1,-3 3 2,5 2-5,-22 8-10,-7 8 1,-2 0-11,-14 8-5,0-1-3,-7 4-1,-6 2-7,-1 3-6,-6-1-7,-3 5-5,-7 0-1,4 1-5,-6-2-5,-3 4-2,0-1-1,0 3-7,-2 0-2,0 0-3,-2 0-11,-3 0-21,3 3-30,-4-1-35,0 1-41,-4-1-49,-3 3-67,0 0-57,0 0-90,-10 5-113,-8 0-276,-3 0-30,-9 3 128,-9-1-487,-9 0-629</inkml:trace>
  <inkml:trace contextRef="#ctx0" brushRef="#br0" timeOffset="17448.7935">12665 10362 421,'-11'-5'130,"4"0"0,-2 3-17,1-1-21,2 0-4,-4-1 18,4 2-3,-5-1-5,1 0 6,4 1 3,-1-2 3,0 3-1,1 1 0,2-2 0,-2 2-5,3-4-5,-5 4-6,5-2-5,3 2-6,-6-3-8,6 3 6,-4 11 15,8-6 7,-4 5-11,3 2 5,0 8 13,8 0 6,-2 10 6,4 5 9,4 8-5,10 8 5,6 10-4,9 19 4,9 4 0,7 0-11,-5 0-12,7 2-6,-3-6-8,3-3-9,-3-7-6,-5 3-9,-4-15-5,-9-9-8,-2-1-3,-7-8-6,-7-3-5,4-4-4,-6-3-12,-2-5-28,1 0-49,-4-3-66,-5-4-70,-4-1-112,-4-4-106,0-7-286,-3 2 79,-3-8 77,-4 0-189,-2-4-215</inkml:trace>
  <inkml:trace contextRef="#ctx0" brushRef="#br0" timeOffset="38180.9181">12001 10705 567,'-3'0'118,"3"0"-25,0 0-267</inkml:trace>
  <inkml:trace contextRef="#ctx0" brushRef="#br0" timeOffset="38705.5138">11990 10710 765,'-3'3'72,"0"-3"-19,-4 0 2,1 2 13,-1-2-6,0 3 0,0-3 0,1 0 10,-1 1 2,0-2 8,1 1 3,-1 0 6,-3 0 6,4-3 4,1 3 3,-1 0 3,6 0 5,-9-2 0,5 2 12,4 0 0,-6 0 3,6 0 4,0 0-3,-7 0 3,7 0-7,-7-3 0,4 3-5,3 0-2,-3 3-3,3-3-3,-4 2-5,4-2-6,0 0-13,-6 4 4,6 7 9,-5 3-2,5 2-18,0-1 3,0 4-4,-3 4 0,3 2-3,0-2-5,0 4-5,3-2-3,-3 1-5,0-2-5,0-2-3,5 4-5,-2-6-6,-3-3-3,3 0-4,-3-1-1,4-4-7,-1 1 3,0-4 1,0-1 11,3 0 5,5-6 3,2 0-1,-2-2 12,5-2-6,1 0 4,-1-6-5,5-2 2,2-2-1,7-5 1,7-7 5,2-3 0,15-9 6,0 2 1,28-14 12,-1-6-30,6-4 11,6 3-5,0 1 9,3-6 3,4 2 4,4-3-7,3 4 4,-3 5-1,-5-1-4,1 3-3,-10 3-9,-1 4 1,-20 11-6,-13 7-13,-10 2 4,-6 4-6,-3 2-2,-7 3-3,0-1-5,-7 5-4,1 0-9,0 2-15,-8-1-21,1 5-13,-4-2-32,1 0-16,-5 1-30,4 3-27,-8 0-43,-2 2-42,-3 4-39,0-1-67,-8 3-75,-1-3-116,-4 3-226,-4 0 60,-7-1-403,-2 2-570</inkml:trace>
  <inkml:trace contextRef="#ctx0" brushRef="#br0" timeOffset="39634.5992">11944 10493 2711,'0'-3'-237,"0"3"69,0-5 49,3 2 30,-3 3 22,0 0 25,0 0 25,0 0 21,0 0 16,0 0 15,0 0 19,-6 12 16,6-1 15,-4 1 6,1 6 7,-1 4 3,4 1 6,0 4 5,-3 4 0,3-2 1,3 5-8,-3 2-2,0 0-14,0-2 2,0 1-1,0 0-17,4-2 7,-1-3-6,-3-3-3,0-2-2,4 2-5,-4-4-6,3-1-6,-3-1-2,3-4-7,-3-2 0,0-2-4,3 1-5,-3-1 4,0-2-9,0-2 6,4 1 0,-4-3 3,0 1-1,3 0 3,-3-4-2,0 1 4,3 1-3,-3-5 1,4 3-2,-4-2-4,0-2-1,0 0-5,10-10-1,-7 2 0,4-1 0,3-4-2,6 1 4,2-8 4,4-1 6,5-3 3,6-6 1,14-5 11,4-2 5,5-4 5,24-17 2,10 4 14,0-1-3,3 2 0,7-1 1,1 0-1,-1 4-1,-1 4 0,2 0-6,-4 4-5,-18 9-10,-8 6-1,-5-1-2,-6 6-11,-9 2 0,-5 0-8,-11 4-5,0 4 4,-1-1-12,-12 4 3,2 0-3,0 2-8,-5 0-13,-2 0-22,-4 1-18,0-1-21,1 2-26,-7 3-42,0-3-51,-4 2-38,-6 1-42,-4-1-47,0 3-56,-3 0-51,-7 3-157,-9-1-113,-4 6 98,-11 4-240,-1-2-313</inkml:trace>
  <inkml:trace contextRef="#ctx0" brushRef="#br0" timeOffset="40491.9083">11887 10764 1999,'3'-4'-125,"1"1"42,-2 1 23,3-1 19,-2-2 18,4 2 21,-4 1 14,-3 0 18,3 2 5,-3 0 5,0 0 7,0 0 4,3-3 0,-3 3 3,0 0 16,0 12 3,0-4 6,0 2 0,0 3 10,0 1-2,0 4 0,0 2-3,0 3-4,4 2-1,-4 0-5,0 2-5,0-2-2,0 0-1,0 0-10,0 0-3,0 0-3,0-6-3,0 2-6,0-3 0,0-3-4,0-1-2,0-1-6,3-1 2,-3-1 4,0-1 3,0-3-2,0 3 1,0-3-4,3-2 7,-3 1-12,0 1 5,0-4-2,0-3 0,4 3-5,-4-3-4,3 0-2,-3 0-2,7-8 0,-4 0-5,4 0 3,-1 1-3,1-6 2,6 1-3,-3-1 3,7-5-4,0 4 1,3-4 7,3-4 6,7 0 6,7-6 6,2-4 8,15-6 10,23-13 3,7 0 1,9-5 21,4 4-1,9-5 0,8 2-2,6-3 0,0 3-2,-3 6-1,-1 3-10,-9 4-5,-12 4-4,-13 6-6,-19 9-1,-9 3-8,-8 3-2,-9 5-7,0-1-2,-5 2-2,-4 2-5,-2-2 3,-6 4-7,3 0-4,-2-1-2,-8 4-8,4-1-8,-8-2-15,4 1-16,-2 4-16,-1-4-20,-4 1-18,5 3-28,-5-1-38,-3-2-35,1 2-51,-4 3-55,-7-2-61,1-1-181,-8-1-101,-2-1 94,-5-3-169,-5 0-207</inkml:trace>
  <inkml:trace contextRef="#ctx0" brushRef="#br0" timeOffset="52383.1932">7918 11540 255</inkml:trace>
  <inkml:trace contextRef="#ctx0" brushRef="#br0" timeOffset="52712.313">7905 11535 828,'-6'-3'218,"3"3"-68,-5 0-16,-1 0-3,1 0-4,3 0-8,-6 0-6,1 0 0,-5 0 5,6 3 2,-1-3 0,-1 3-4,2-3 1,3 2-6,0-2-6,-3 0-6,7 3-3,-1-3-5,3 3 27,0-3 12,14 4 6,-2 1 2,6-2 1,3 1 6,10-1-1,4-1 2,8 3-5,-1-5-5,12 3 0,0-1 11,3-2-5,-1 0-11,4 0-4,-3 3-10,-1-3-12,1 0-5,-4-3-2,-2 3-13,-5 0-7,1 0-9,-7 0-6,-5 0-5,0-2-9,-2 2-5,-3-3-5,-3 3-4,-4-3-2,0 3-2,-2 0-3,-5-2-5,1 2-3,-1 0-3,2 0-11,-9 0-15,4 0-17,-2-2-25,-2 2-31,-2-3-60,0 1-56,-3-3-41,-1-3-48,-3 1-59,0-1-58,-3-2-139,-1 0-132,-6-5 64,3 3-262,1-2-357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0-12T05:52:38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3740 12377 864,'-11'3'191,"2"-3"1,2 3-31,1-1-11,-5-2-1,5 2-3,3 1-8,-4-3-10,4 0 0,-5 2 1,8-2-8,-3 3-3,0-3-7,3 0-1,0 0-11,0 0-4,0 0-11,20 0-8,-4 0-7,2 0-4,2-3-12,10 3-3,-1 0-4,8-2-7,3 2-9,2-3-7,-1 3-4,3 0-15,-4 0-25,-6 0-31,-1 0-36,-3 3-37,-3 2-40,-8 2-59,-8-2-119,-5 2-187,-6 1 48,-6 0-48,-2 0-34</inkml:trace>
  <inkml:trace contextRef="#ctx0" brushRef="#br0" timeOffset="188.4948">3560 12797 1508,'3'7'77,"4"2"20,7-1 23,-2-4 14,9 4-8,1-1-8,2 0-14,6-2-9,0 2-8,10-2-10,0 3-12,2-4-25,9 2-33,-2 0-39,16 3-47,-12-9-41,10 5-51,-9-2-107,3-3-394,-4 0-167</inkml:trace>
  <inkml:trace contextRef="#ctx0" brushRef="#br0" timeOffset="595.4063">4960 12692 1731,'0'-5'-44,"4"-2"27,-1 2 10,0-2 14,0 2 26,1-1 13,-1-1 10,4-1 7,-4 5 5,4-4 2,3 5 6,-3-3 4,6 0 2,1 2 2,2 3 2,4 0 5,0 3 1,0-1 2,7 3-3,0 0-2,-4 2-7,3 4-2,-2-2-1,-1 4 3,4 2-6,-7 0-8,0 5-2,-3-2-2,-4 0-8,-4 1-3,-1 1-3,-5 1-5,-3 1-5,-3-3-2,-5 4-11,-1-3-12,-7 0-13,-1 0-27,-4-3-16,2 1-23,-5-5-31,-6 2-27,3-8-30,1 3-33,-4-7-29,6-6-65,-2 3-124,2-8-97,1-1-83,-4-6-84</inkml:trace>
  <inkml:trace contextRef="#ctx0" brushRef="#br0" timeOffset="818.8088">5261 12552 1653,'19'-2'11,"2"4"10,-1-2 45,-7 5 40,4 5 8,-1 3 12,-2 4 12,-1 3 20,-4 10 2,2 0-4,-4 2-6,-1 5-8,-3-1-12,1 4-12,-4 0-15,4 0-5,2-3-15,-3 4-13,4-4-32,-1 1-27,5-6-29,-1 3-31,-4-10-39,5 0-47,2-7-34,0 0-47,0-4-81,0-9-143,1-2-55,-4-3-99,0-8-93</inkml:trace>
  <inkml:trace contextRef="#ctx0" brushRef="#br0" timeOffset="1341.7303">5865 12630 1637,'8'-5'24,"2"-3"18,1 3 22,-2 5 25,1 0 15,1 3 24,3 4 19,-2 3 13,-4 8 4,-2 0-1,1 1 3,-1 6 3,-3-3-4,5 6-10,-5-3-17,4 1-9,-1-5-6,0 4-11,5-2-8,-1 0-6,3-6-9,4 0-3,0-5-6,2 2-10,2-7-9,2-4-3,-3-6-5,6-1-8,1-7 0,0-4-5,0-5-8,0-2 0,-8-3-4,1-3-1,1-1-7,-5-5-2,-2 5 1,-1 0-5,-3 5 9,0 2 5,0 1 8,0 4 5,-7 2 1,4 0-3,-1 3 0,-2 2-3,-4 0-1,3 2-4,0 6 18,1 4 14,-8 6 10,8 2 9,-4 5 6,7 5 26,-4 2-31,3 11 0,1-1-3,0 8-5,0-3 0,2 11-9,1-1 0,1 3-1,-5 0-7,1 0-4,-4 3-2,3-3-4,-1-3 3,-2-4-6,-3-2-5,-3 0-5,-2-3 0,-1-1-6,-1 1-1,-2-10-1,-5 1-3,1 0-3,-4-7-5,4-5-24,-1-1-21,4-7-15,-3-6-13,-4-6-18,4-6-16,-4-15-26,1-3-27,-1-13-32,7-2-37,3-8-54,1-5-66,12 2-85,-2-4-216,-4-1-80,-4-2 108,-2-3-396,-11 1-479</inkml:trace>
  <inkml:trace contextRef="#ctx0" brushRef="#br0" timeOffset="5436.4433">7358 12426 604,'0'-1'-130,"4"-2"250,-4 1-24,0 2 8,6 0-17,-6 0-14,7-3 6,-7 3-7,0 0-1,0 0-3,0 0 7,0 0 2,-10 5 4,3-2 0,1 4 3,-2 4 6,2 1 5,-4 5 7,1 3 2,-2 10 3,-2 3-4,-1 9 3,5 0-9,-4 6-1,-1 3-6,4-2 0,-1 6-13,2 0-6,2 2-6,4 1-9,0-3-3,3 0-7,3-1-1,3-3-4,1-3-10,4-1-6,2-7-16,-4-5-22,2-2-29,2-8-34,1-5-41,-1-4-57,7 1-48,-10-10-122,2-5-149,-1-7-106,-4-2-98</inkml:trace>
  <inkml:trace contextRef="#ctx0" brushRef="#br0" timeOffset="6017.8872">7509 12762 1469,'6'-4'-43,"0"1"35,1 0 16,-3 1 2,-1-1 18,4 2 15,-4-2 10,-3 3 8,3-3 1,-1 3 1,3-2 2,-5 2-5,3 0-2,-3 0-3,7-4-6,-3 4 0,-1 4 9,3-4 1,1 2-1,7-2 0,-5 3-1,8 0-2,0-3-2,3 0-1,-2 0-3,4 1-8,-3-1 1,0 3-8,3-3 1,-3 2-4,0 1-3,2-3-5,-3 3 0,-2-2-3,0 2 1,1 2 3,-4 0-2,-3 5 5,0-3-5,-5 5 0,-2 2-1,-6 1-3,-2 2 2,2-2-6,-6 2 2,-1 4-2,-8 4-4,-2-3 1,0-1 0,-3 1-3,-4 0-3,1-2 3,-1 3-1,-1-3 1,-2 2-3,5-4-1,-1 0-3,2-1 3,4-5 0,0 1-1,3-4-3,1 4 1,2-5-1,5-1 1,2-2-1,7 3 3,0-3 1,7-1 0,2 1 3,5-2 4,2 2 5,8-1-2,3 2 3,3 0-1,3-1-1,7-1 3,-2 1-6,7 1 3,-5-5-11,-4 2-19,2 0-23,-2-3-27,-2 0-33,-1-3-34,0-1-27,0 1-30,1-2-26,3-2-89,-4-4-95,-6 1-190,-1-5-90</inkml:trace>
  <inkml:trace contextRef="#ctx0" brushRef="#br0" timeOffset="6247.2746">8536 12809 1616,'13'-17'-13,"-7"2"21,2 5 28,-2 1 18,-6 3 18,3 1 8,1 4 10,-4 1 21,3 4 12,0 5 9,-3 2 3,3 6 11,-3 5-12,0 6 1,3 2-8,-6 5-10,3 2-10,0 4-8,-3 1-9,3-2-12,0-1-5,-3 2-23,3-4-31,0 1-29,0-8-25,0-2-34,0-1-37,0-4-34,-3-1-26,3-4-42,0-3-44,-4-6-110,1-1-122,-3-1-124,-5-7-107</inkml:trace>
  <inkml:trace contextRef="#ctx0" brushRef="#br0" timeOffset="6443.224">8335 13025 1648,'0'-3'-16,"4"-7"19,-1 7 32,0-1 23,8 1 22,-2 1 6,8-1 5,0 3-3,6 0-4,1 0-4,-2 0-9,8 0-7,0 5-5,8-2-8,2-1-9,-4 0-20,4-2-31,-3 0-32,3 0-32,6 0-36,-2-2-30,-4 0-38,4-1-72,-2-2-346,-8 0-95</inkml:trace>
  <inkml:trace contextRef="#ctx0" brushRef="#br0" timeOffset="6943.6905">9296 12842 1480,'3'-5'-27,"-3"5"23,4-3 11,2 3 15,-3-1 33,8-2 18,-5 3 6,7-3 7,1 1 3,-1-1 3,4-1 7,-1 1 4,8-3-6,3 1-2,-4-2-4,4 2-6,-1-3-9,1 4-3,0-4-6,-4 3-6,1 0-6,-8 1-5,4 1-9,-8-2-1,6 2-3,-8 2 0,3 2 3,-4 2 0,-1 5-1,-6-1-6,-2 3 2,-2 4-4,-1 4-2,-4 2-5,-2 5-2,-5 2-2,-2 2 0,-3 0-2,3 2-2,-3 6 0,-6-2-4,3-3 3,-2 3-3,5-8-2,-2 1-4,2-2 2,2-2 6,4-6-9,-1-1-2,5 1 4,-2-6 1,4 1-7,4-6-3,0 1 6,6-4-4,0 1 1,8-2 7,-1 2-2,3-5-1,4-5 4,3 5-2,-1-3 8,7 1-1,2-3 1,2 3 0,-3-3-1,6 2 2,-3-2-1,2 3 1,3-4-7,-5 5-2,0-5-10,-4 1-15,4 5-21,-6-7-22,3 1-28,-8-2-29,1 4-28,-3-4-29,-3 3-40,-1-4-67,0-1-143,-6 0-64,-4 2-75,-6-7-65</inkml:trace>
  <inkml:trace contextRef="#ctx0" brushRef="#br0" timeOffset="7191.021">9379 12642 1543,'0'-5'30,"4"0"18,2 3 14,1-3 29,6 2 26,1 1 7,2-3-2,1-1-8,3 5-7,0-2-8,3 0-12,-2 1-7,5-1-7,-6 2-7,7-2-10,-2-2-4,3 1-8,-1 2-15,-3 0-23,1-2-25,-1 3-33,-1-4-33,-3 2-37,3 0-34,-2 1-39,-1 0-83,-4-3-121,1 2-160,-4-2-62</inkml:trace>
  <inkml:trace contextRef="#ctx0" brushRef="#br0" timeOffset="7492.2155">10163 12446 1388,'10'0'-1,"-6"1"22,5 2 27,-2-1 33,-1 4 36,5 1 25,-1 3 13,3 4 30,4 6 9,0 6 15,2 6 14,8 6 3,-7 4 3,7 11-12,-3 2-19,-5 3-18,-2 4-18,-4 0-15,-2 3-14,-8-5-13,-3 0-15,-11 8-36,-2-7-50,-10 2-63,-1-2-54,-9-6-71,-17 20-89,3-23-99,0-9-253,-26 12 39,7-13 66,-25 1-160,-5-11-161</inkml:trace>
  <inkml:trace contextRef="#ctx0" brushRef="#br0" timeOffset="9275.2129">11204 12743 1720,'3'-5'-84,"4"1"76,-4 0 21,0 0 16,0 3 8,4-2 10,-3 3 6,-4-2 7,0 2 0,6 0 11,-2 5 12,-1 4 3,0 4-3,4 5 5,-4 4 4,4 0-8,-4 6-8,1 7-4,2-5-10,-3 2-3,1 6-6,3-3-7,-1 1-5,-2-2-3,-1 2-4,3-2-10,-2-2 1,-1-3-14,0-5-22,1 3-20,-1-2-28,1-4-25,-4-1-27,0-5-28,3 3-47,-6-4-127,-1-6-155,-3-4-95,1-1-63</inkml:trace>
  <inkml:trace contextRef="#ctx0" brushRef="#br0" timeOffset="9591.6111">10964 13047 1454,'0'0'-4,"0"0"20,0 0 14,0 0 18,-4 5 22,4-5 14,0 0 12,0 0 8,0 0 6,0 0 12,0 0 20,17-2 13,0 2 4,-1-3-9,14 3-4,3 0-9,4-4-10,7 4-16,6-3-2,-1 3-16,2 0-6,-2-2-16,5 2-37,-4-4-38,-4 4-40,1-2-57,-7-1-68,1-4-98,-8 7-264,-10-10 2,-6 3 74,-5-1-73,-4-5-31</inkml:trace>
  <inkml:trace contextRef="#ctx0" brushRef="#br0" timeOffset="14415.8822">9706 11540 615,'-8'-2'-66,"6"2"165,-4 0-32,-2 0-11,2-3-6,-2 0 0,3 1 3,-2-2 2,-3 3 1,2-2 10,3-2 6,-2 2 2,0 3 2,1-2 1,-1 0-2,4-1-4,-4 1-6,7-1-8,0 3-7,-7-2-1,4-1-6,3 3-6,0 0-4,0 0-2,0 0 7,14 10 3,-6-5 8,10 0 5,8 3 2,4-1 2,14 1 1,9 2 1,11 0 3,2 2-1,28-2 0,36 3 4,4-3 4,-8 3-8,-16-6-6,-13-2-3,-7 2-5,0-2-6,-17 3-7,-3-3-1,-2-3 0,-16 3-6,-5-3-4,-1 1-2,-12 2-3,3-2-9,-10-3-22,-4 1-37,-6-1-42,-8 0-49,-2 0-57,-10-1-121,3 1-182,-20-8-116,-3 1-113</inkml:trace>
  <inkml:trace contextRef="#ctx0" brushRef="#br0" timeOffset="19505.0128">12284 12617 595,'3'-15'263,"0"6"-66,-3 0-50,0 0-17,0 4-8,0 2-17,-6 0-20,3 1-15,-7 4-3,3 4 2,-6 4 2,0 3 2,-1 6 5,-2 11 1,-1 0 3,-4 12 0,8 6-2,-4 3-6,1 8-8,2-1-6,1-5-7,7 2-6,-1-1-5,3 1-3,8-2-4,0-6-4,5 3-11,1-4-13,4-7-21,5 1-24,-2-12-28,4 1-34,1-8-33,2 1-43,-4-12-62,4 0-110,-5-2-250,-2-8-96</inkml:trace>
  <inkml:trace contextRef="#ctx0" brushRef="#br0" timeOffset="19753.3476">12478 12890 1689,'3'-18'9,"0"3"3,4 0 16,-1 3 14,4 0 8,1-2 1,5 5 1,-2 1 0,2 1 4,1 4-2,2 1-2,2-1-3,2 11 2,3-4-4,-1 7-3,-3 1-4,-2 3-1,3 3-1,-6 1-3,-4 1-3,-3 3-3,0 0-5,-5-1 0,-2 3-4,-3 0-10,-8 0-15,-2 3-21,0-1-23,-6-3-27,-3 0-22,1 1-25,-2-3-30,-2-4-60,-3-3-429,2 2-138</inkml:trace>
  <inkml:trace contextRef="#ctx0" brushRef="#br0" timeOffset="19972.7639">12834 12780 1648,'26'-5'-52,"-5"2"10,-2 6 29,-5 2 21,-1 2 11,-2 6 13,-5 2 8,-2 4 11,2 4 7,-3 2 3,-3 2-4,4 11-4,-4-5-2,0 1-7,7 4-6,-4-1-4,4 1-18,-1-3-24,5 0-32,2-5-17,4-6-30,5 0-19,5-2-34,-3-12-73,9 0-281,-3-5 0</inkml:trace>
  <inkml:trace contextRef="#ctx0" brushRef="#br0" timeOffset="20182.7121">13585 12746 1432,'3'-14'45,"0"7"4,-3 2-1,0 2 19,2 3 17,-2 0 5,0 15 8,5 0 3,-5 3 3,0 6 3,4 5-8,-4 3-7,0 6-11,2-4-9,2 7-7,-1 1-6,1 3-19,4 2-27,1-10-31,-7 1-34,5 2-34,0-5-41,3-2-26,-4-4-36,-2-4-83,0-4-349,-2-4-121</inkml:trace>
  <inkml:trace contextRef="#ctx0" brushRef="#br0" timeOffset="20371.2104">13473 13050 1680,'9'-7'-26,"-6"-2"1,7 4 13,-2-2 17,7 2 7,-2 0 11,4 2-4,3-1 3,3 1 0,4 3 2,6-2-3,4-1-2,3 3-5,3 0-13,4-5-41,-1 5-30,2-2-61,-9-1-114,4 3-202,-2-4 45</inkml:trace>
  <inkml:trace contextRef="#ctx0" brushRef="#br0" timeOffset="20617.5514">14565 12777 1332,'2'-5'22,"2"3"7,1-1 18,1 3 23,4-2 15,-5 4 15,10-2 8,-5 3 6,4-1 5,2 1-6,4 2-7,-1-1-7,5 1-10,-1 1-10,4 0-7,-4 2-8,-3 1-6,0-2-3,1 2-2,-5 4-3,-2-3-9,-1 5-2,-7 1-5,-2-2-2,-1 6-9,-6-3-18,-7 3-22,0-2-34,-4 2-33,-2 5-36,-8-4-35,4-5-39,-2 0-71,4-4-122,-2-2-214,0-7-99</inkml:trace>
  <inkml:trace contextRef="#ctx0" brushRef="#br0" timeOffset="20822.005">14992 12709 1619,'23'-4'-14,"-2"1"19,-9 6 28,6 1 20,-6 7 15,2 1 9,-1 3 15,-6 3 7,3 4 5,0 9 0,0 1-4,0 0-11,-6 8-9,2-5-8,1 5-6,-4-3-8,3 4-26,-2-1-27,0-3-39,-4-1-37,3-9-37,0 0-41,-3-4-38,0-5-123,-3-4-331,0-9-137</inkml:trace>
  <inkml:trace contextRef="#ctx0" brushRef="#br0" timeOffset="21038.4566">14638 12550 1711,'4'0'-17,"-1"-3"11,4 1 32,7-1 34,-2 1 9,8 2 3,3-3 3,7 3 0,5 0-4,-2-2-6,6 0-7,1 2-3,4-3-11,-1 3-2,-6 0-24,3 0-32,-6 0-32,2 0-39,1 3-39,-4-1-54,-6-2-129,-4 0-259,-7 0-68</inkml:trace>
  <inkml:trace contextRef="#ctx0" brushRef="#br0" timeOffset="21498.2759">15845 12390 1592,'8'5'-7,"-2"0"33,4 2 28,4 3 21,-1 3 20,4 4 11,2 1 2,5 4-2,-7 6-4,5 7-3,-1 5 0,-4 2-8,-1 3-9,-2 3-1,-8 2-11,1 5-7,-7-3-7,-3 5-4,-4 1-7,-4-5-6,-1 6-29,-9-4-29,5-4-40,-4-7-47,-1-1-55,2-2-58,-8-9-127,4-3-137,-1-8-79,-3-4-63</inkml:trace>
  <inkml:trace contextRef="#ctx0" brushRef="#br0" timeOffset="22088.2101">16700 12564 1474,'0'0'-6,"-8"0"6,1 6 12,2 0 31,-2 6 15,-1 2 17,5 4 13,0 4-3,-3 1 2,6 4-3,0 1 1,0-2-5,6 5-2,8-1 0,-4-3-7,7 1-4,-4 0 2,7-6-6,-1-2-4,5-1-6,-4-2-3,0-8-4,0 1 1,0 0-3,0-10-5,0 0 5,4-5-2,-5 0 1,1-5-2,-2-4-2,-2-2-4,-2-4 6,-5-2 1,1-1 4,-3 3 1,0 0 3,-1 0 1,-2 5-2,-1-3 6,0 6-6,-3 0 1,0 5-7,0 1-11,0 4 3,-3 2-2,0 8-3,3 1 3,-4 6 6,4 3 6,0 7 10,4 0 8,-1 4 3,3 7 9,-2 0 8,0 3 0,2 3-2,-3 6-5,1-1 2,2 2-3,-3 0-6,-3-6-1,4-4-6,0 1-4,-8-3-4,-3-3-6,-3 3-5,1-10-6,-5 3 1,-2-5-8,-1-3-9,-7-1-18,5-9-18,-5-4-19,0-3-19,1-5-11,-3-5-21,6-3-18,-4-4-14,11-5-12,-1-4-7,8 1-14,3-5-13,3-5-21,9 0-25,5 0-21,6 3-19,6-6-15,1-5-44,3 4-95,3 6-74,4-7-148,0 2-122</inkml:trace>
  <inkml:trace contextRef="#ctx0" brushRef="#br0" timeOffset="22457.7351">17443 12815 1747,'7'-2'-5,"0"-4"23,3 3 28,3-1 21,4-1 10,3-3 9,3 1 1,3 2-1,1-3 0,3 3-2,0 2-1,4-1-3,-4 4 0,0 3-18,-4-3 5,1 4-3,-8 4-3,2 4-4,-7 1-8,-5 1 0,-2 2-7,-7 1-4,-3 3-4,-7 2 1,-4 6-10,-2-1 0,-4 6-2,-4-3-4,-6 0-1,3 3-2,-3-1-7,4-4-4,0-3-6,1 0 1,5-3-7,5-7-1,4 3 1,1-1 3,4-5 0,6 1 2,6-5 0,0 2-2,9-3 0,-3-2 2,9 0 0,6-3 0,6 1 0,0-3 2,4 0-8,10-3-23,-4-1-22,0-4-36,4 3-33,10-4-42,-1-2-31,-2-4-47,2 0-111,1-5-123,-4 0-47,-2-3-26</inkml:trace>
  <inkml:trace contextRef="#ctx0" brushRef="#br0" timeOffset="22979.4057">18824 12767 1535,'4'-8'41,"-1"4"12,-3 1 17,0 1 8,0-1 10,0 3 7,-3 8 14,-1 2 5,-3 2 12,4 6 7,-1 5 9,1-1 0,0 0 0,0 6-11,-1-3-11,4-1-8,0 5-3,4-5-10,-4 6-7,6-9-7,-3 1-10,4 0-5,0-5-6,6 1-6,0-6 2,1 1-14,2-10-1,1-1-7,0-2-1,-1-2-12,2-1-6,-2-14-2,4 2-4,-4-8-4,1-4 2,-1-6 3,2 1-2,-6 0-2,2-4 0,-4 4-1,1 4-1,-5 3 0,1 3-3,-1-2 0,-3 10 0,1 2 1,-4 2-7,0 7 3,-4 3 0,4 0 2,-3 15-1,-3-3 10,2 6 3,4 2 17,-3 3 9,0 2 7,3 0 1,0 5 10,6-1 12,-2 4-2,5-3 0,5-5 6,-1 0 2,4 0 0,3 0-2,0-13-3,0 1-6,4-3-2,-2-3-9,5 1-2,-3-8-4,3-5-6,-1-3-2,-4 1-5,6-11-7,-1-1-1,-7-7-5,0-1-3,-7-6-10,-1 1-21,-1-6-12,-1 4-18,-6-1-17,-1 2-13,-3 3-20,0 4-10,0 2-25,-3 2-20,-1-1-23,-6 5-29,8 4-36,-7-2-43,4 7-55,-5-3-121,4 0-155,-5 3 43,-2-3-186,6 2-240</inkml:trace>
  <inkml:trace contextRef="#ctx0" brushRef="#br0" timeOffset="23500.0124">18750 12347 1944,'-13'3'-36,"6"-3"16,0 0 21,1-3 37,6 1 44,0 2 29,24-3 16,-5-2 16,11 3 9,8-3 10,4 0-16,9 0 1,9-3-12,3 1-6,4-2-15,10-3-17,5 4-8,2-1-15,0 2-33,-11-1-36,3 3-47,-9 0-58,-13 0-82,-8 3-115,1-6-288,-17 2 68,-10-2-149,-13 0-162</inkml:trace>
  <inkml:trace contextRef="#ctx0" brushRef="#br0" timeOffset="24882.1548">2873 14540 456,'0'0'112,"0"0"102,6 0-24,-4 0-33,7-6-33,-7 4-3,5 2 3,3-3-4,3-1-2,4 1-8,0 3-8,7-8-9,3 8-7,2 0-9,1 0-7,7 0-9,0 0-5,-1 0-5,1 0-6,0 3-10,3 2-28,-4-2-30,-6 4-39,4-5-34,-8 5-33,1 2-41,-11-1-83,-2-1-358,-4 0-110</inkml:trace>
  <inkml:trace contextRef="#ctx0" brushRef="#br0" timeOffset="25053.7008">2876 14922 1660,'0'11'29,"3"-4"6,10-5 22,1 6 17,9-1 6,7-7-2,3 8-9,11-6-6,2 3-6,5-5-14,2 0-35,4 3-34,-1-3-45,14 4-57,-13-8-125,0 4-351,9-3-103</inkml:trace>
  <inkml:trace contextRef="#ctx0" brushRef="#br0" timeOffset="25363.8671">4437 14697 1732,'10'-15'58,"0"5"6,3-5 12,4 5 17,3-4 8,7-4 12,0 7 1,-1-4 11,4-2-1,4 4 5,2 4 5,-4-1 6,3 4-9,0 4 5,-1-1-7,3 3-2,0 3-8,0 5-7,-4-1-3,-3 5-7,-3 4-8,-4 6-5,-3-3-8,-10 5-7,-3 0-9,-7 3-8,-4 4 0,-2 1-13,-11-3-33,1 3-33,-8 3-29,-3-3-37,-3 1-31,0-8-36,-3 0-49,0-8-44,3-2-51,-6-4-111,9-4-120,-3-7 17,3 0-134,2-10-143</inkml:trace>
  <inkml:trace contextRef="#ctx0" brushRef="#br0" timeOffset="25555.3536">4834 14555 1709,'23'0'2,"-1"-5"18,-4 10 17,2-2 33,-7 4 18,0 8 13,1-6 6,-1 11 12,-3 4 8,4 2 2,-1 6-21,-3 2-5,-3 0-8,6 4-13,-3 5-7,3 1-14,1 2-33,-1-9-30,0-4-42,4-1-39,0 1-41,3-8-37,3-6-40,-2 1-63,1-9-108,-2-4-244,1-4-114</inkml:trace>
  <inkml:trace contextRef="#ctx0" brushRef="#br0" timeOffset="26044.8314">5571 14633 1706,'6'-11'37,"1"4"17,0-1 0,-7 5 15,3 3 20,1 0 12,-4 0 3,0 12 4,0 5 5,-4-3 4,4 3 17,0 1 21,0 8 0,0-4-5,0-2-2,7 2-9,-4 3 0,7-7-7,0 1-8,3 2-9,3-9-11,5 3-6,2-7-9,1-1-11,-2-7-5,2 0-9,0 0-6,2-7-4,-2-1-4,0-7-4,-2-5-8,-2 2 2,1-4-6,-2-2-1,-5-2-19,-2 1 3,-1 8 4,-4-8 5,3 7 3,-4 3 2,-3 0 0,5 6-3,-5-2-6,0-2-2,-3 8-1,-3 5-3,3 0-2,0 0 3,-3 18 5,3 0 5,0-1 6,0 8 7,0 1 14,0 8 6,0 7 7,3-7 0,4 16 6,-1-1 3,0 2-3,2 4 2,2-5-8,-7 0-4,3 0 20,-6-7-12,0-1-9,0 1-5,-3-3-1,0-5-8,0-3-3,-4-7-15,0 1-21,-3-4-27,-3-5-22,-1-7-19,5-5-23,-5-2-26,-2-6-18,6-9-26,-5-6-16,10 1-18,-2-8-21,4-8-22,6-2-23,0-5-29,10 5-35,1-5-28,5-2-86,5-1-132,0 0 7,-1 4-210,7-1-256</inkml:trace>
  <inkml:trace contextRef="#ctx0" brushRef="#br0" timeOffset="26422.0068">6461 14691 2074,'0'0'8,"17"6"21,-7-6 23,4-6 20,2 6 11,1-1 0,5 1 9,-1-6 4,9 4 2,-3 2-4,-1-3-2,0-1-5,-1 4-4,-6 0-14,5-3-3,-4 3-2,-1 0 0,-2 3-2,-4 1 0,-2 1 4,-4 8-15,-4-2 3,-3 3-3,-8 3-11,3 1-3,-10 5-4,0 4-5,-6-2-4,-3 1 2,-5 6-1,2-6-1,0 5-8,-1-3 1,10-3-9,-2-3-4,-1 3 3,12-7-5,-1 0 0,4-4 2,6-4 0,3 5-6,3-5 6,4-1-6,4 5 4,5-4-4,5-3 0,14 3 0,11 0-13,11 2-41,6-9-46,0 5-57,12-1-64,9-4-65,-8 2-161,-2-5-89,4 0 42,9-8-56,-1 2-55</inkml:trace>
  <inkml:trace contextRef="#ctx0" brushRef="#br0" timeOffset="26747.4526">8025 14633 1429,'0'0'-26,"0"-3"48,0-2 16,4 2 17,-4 3 26,0-7 23,-4 7 14,4 0 10,4-6 10,-4 6 1,0 0-1,0 0 7,-7 7 26,4 2 13,0 6 8,3 0 2,-5 5-4,2 2-7,-3 11-15,3 2-15,-1-3-15,1 5-15,3 1-10,-3 5-13,0-1-27,-2-2-32,2-3-38,3 1-46,-3-1-34,-1 1-48,2-10-41,-2 1-47,4-3-42,-3-6-46,-3 2-112,-2-7-120,-1-5 8,2-2-116,-7-5-138</inkml:trace>
  <inkml:trace contextRef="#ctx0" brushRef="#br0" timeOffset="26921.9853">7629 14933 1786,'6'-17'42,"4"8"12,4-1 22,5-3 21,1 9 8,7-4 4,6 1 11,0 0-5,6 7-8,6-3-4,-2-2-4,4 5-16,-1 5-15,-2-2-35,-1-2-42,5 5-46,-6-4-59,2 3-57,-1 5-48,1-8-134,-11 4-126,1-4-64,-4 3-47</inkml:trace>
  <inkml:trace contextRef="#ctx0" brushRef="#br0" timeOffset="27187.2783">8679 14784 1528,'6'-1'64,"-2"-2"15,-1-2 17,7 2 37,0-3 23,4 6 6,2-1 12,1 1 19,3 0 6,3 1 3,0 5-5,4-3-12,-4 5-12,1-1-2,2 0-12,-6 3-13,1 0-9,-5 5-13,-5 0-11,-2 5-11,1 3-10,-7-4-8,1 6-17,-8-2-19,-2 2-28,-4 1-31,0-4-32,-7 2-45,0-3-36,1-4-34,-8-2-44,1 0-44,0-3-44,-1-5-49,-2 2-105,6-9-109,-7 0 43,7-9-101,0 0-110</inkml:trace>
  <inkml:trace contextRef="#ctx0" brushRef="#br0" timeOffset="27390.733">8813 14790 1494,'26'-7'9,"-6"7"24,-4-3 20,1 3 32,0 3 22,-4 4 14,4 0 6,-4 11 17,-2-1 8,-2 10 6,1 4-2,1-5-10,-5 8-9,0 0-18,1-1-10,0 7-12,3-5-21,3 2-47,1-1-36,-1-4-34,4-7-32,2 3-31,2-6-27,-1-3-34,7-2-19,-5-2-34,2-13-68,3 3-84,0-10-233,-4-3-103</inkml:trace>
  <inkml:trace contextRef="#ctx0" brushRef="#br0" timeOffset="27863.9813">9578 14834 1706,'14'-17'53,"-3"7"13,-8 0-1,-1 3 6,3 7 17,-5 0 10,0 0 6,-5 10 3,5-1 7,-2 7 5,2-1 14,-3 4 26,0 4-3,-1 2 1,0 1-4,4-4-1,4-2-11,0 2-4,2 3-8,4-5-10,0-3-14,2 4-3,6-11-9,2 5-8,0-11-8,1 2-6,-5-6-11,7 0-4,-2-6-5,-2 2-3,1-9-8,1 1-4,-5-9-5,0-4-2,-2 0-2,-5-2-5,-2 4-2,0 4 0,-4-5 0,1 8 5,-1-2 2,0 3-5,-3 6-4,3-2 1,-3 4-5,0-1 1,0 8 2,0 0 0,-6 15 7,6-4 9,-3 3 16,3 4 11,0 1 11,-4 6 12,4 6 9,0 1-25,0 3 6,0 5 1,0-3 2,0 4-3,4 6 18,-4-4-8,3 7-3,-3-8-5,-3 1-6,3-1-6,-7-1-5,4-2-4,-4-3-4,0-4-8,1 0-9,-4-4-5,-1-6-23,-2-4-32,3 0-15,-3-3-23,-4-8-31,4-5-23,0-2-35,-4-2-33,7-3-33,3-8-31,0-2-26,3-3-34,4-4-29,11 2-33,-1-10-74,8 3-135,1-13-12,4 5-296,7-5-371</inkml:trace>
  <inkml:trace contextRef="#ctx0" brushRef="#br0" timeOffset="28314.33">10276 14957 2362,'7'2'-40,"-1"-2"27,2 0 18,1 0 30,1 0 25,4 0 16,5-2 12,-2 2-1,4 0 12,-2 0 0,1 0 8,4 0 0,-5 0-7,5 0 2,-5 0-7,2 0-3,-1 0-11,-1 0-5,-1 8-8,-1-6-9,-1 3 1,1 5-8,-7-2-3,0-1-3,-3 5-2,-2 4-4,-5-1-7,-2 4-1,-1 5-2,-7-2-3,-7 5 0,0-1-3,1-2-4,-8 3-2,0 4-3,-6 1-1,8-4-2,-2-3 0,1 0 1,2-3-5,5-4 0,2-1 6,1 1-11,7-6 2,3 0 0,3-3 1,3-2 1,3 3 3,4-5 0,4-3 8,2 3 3,8-5-12,3 3 5,3-3 3,3 0 2,0 0-4,4 0 1,10 0-1,2 0-6,-3-3-4,5-2-21,-4 3-15,0-3-24,-4 5-17,-7-2-21,-1-6-23,-5 5-35,-8-1-41,-1-5-50,-9 1-87,2 4-175,-7-8-42,-7-1 42,-7-1-73,1-4-78</inkml:trace>
  <inkml:trace contextRef="#ctx0" brushRef="#br0" timeOffset="28522.7797">10533 14657 1622,'4'-7'57,"1"4"22,6-2 34,6 3 29,-1 2 7,8-7 0,3 7 2,3-3 0,3-2-14,-1 2-12,2-3-9,0 5-15,-2 1-12,2 0-41,0 0-43,-4 0-51,0 0-65,1 0-76,-9 1-115,5 5-226,-4-6 48,8 0-58,-1 0-40</inkml:trace>
  <inkml:trace contextRef="#ctx0" brushRef="#br0" timeOffset="29315.6591">11716 14858 1409,'0'0'14,"0"-3"32,5-2 16,-5 5 12,0 0 15,0 0 9,0 0 5,0 0 4,-8 8 11,5 1 3,3 4 4,-6-1 0,2 11 6,0-5 6,2 6-3,2 3-12,-3 4-15,3 1-7,3 4-5,-3-2-15,6 7-11,-2-9-27,2 8-31,0-8-33,-1 3-34,-2-9-39,-1 1-41,-2-2-43,4 0-49,-8-8-111,-1 3-152,-6-8-180,1-3-167</inkml:trace>
  <inkml:trace contextRef="#ctx0" brushRef="#br0" timeOffset="29501.1626">11193 15230 1805,'7'-8'31,"0"1"26,6-1 18,4-2 34,10 3 12,9-1 7,4-2-8,17-3 3,6 4-6,1 0-17,5 0-10,2 2-7,-1-1-25,-4 6-54,-2-6-57,-1 6-69,-13-6-114,1 3-270,-5-3 13,-10 7-55,2-10-51</inkml:trace>
  <inkml:trace contextRef="#ctx0" brushRef="#br0" timeOffset="30459.6281">12388 15140 1418,'-8'-6'-37,"5"12"53,0-12 27,-4 6 0,1-2 14,-1 2 15,3-3 10,-2 3 8,3-7-3,-1 7-5,1-5-10,3 3-1,3-6 10,4-2 0,7 5 2,-1 3 5,4-5 7,5-1 4,2 5 16,3-3-14,-4 6-5,3 0 3,1 6 2,3 2-8,-3-4 0,0 9-3,-8-3-11,1 5-6,-3 3-4,-5 0-7,-1 4-11,-4-5-1,-4 1-19,-6 7-1,-4-8-2,2 8-14,-6-7-16,-3 5-14,1-6-28,-10 0-22,-1 1-31,1-1-30,-3 3-28,-1-7-31,7-1-37,-6-2-77,5-2-133,-2-5-54,3-3-113,3 0-98</inkml:trace>
  <inkml:trace contextRef="#ctx0" brushRef="#br0" timeOffset="30686.0228">12608 14990 1685,'30'-6'32,"-8"6"3,2 0 21,-4 6 18,-3-5 9,-4 8 2,4 6 9,-4 2 11,0-2-2,-2 10 5,-1 0-1,-1 7 5,-1-2-5,-2 8-7,1-2-4,-5-4-14,5 3-5,1-3-16,1 2-22,-3 5-29,9-12-29,-6 3-45,4-2-35,4-11-37,4 6-35,-2-11-33,5 1-53,-1-6-110,1-4-291,2-6-154</inkml:trace>
  <inkml:trace contextRef="#ctx0" brushRef="#br0" timeOffset="31177.7079">13485 14858 1870,'6'-11'13,"-2"4"17,2 7 28,-4 1 15,2 5 10,1 5 12,-2 3 0,0-2 10,-3 11 10,3 3 13,-3-2 9,4 1 2,-4 1-5,3 0 0,2 5-4,4-6-14,-3 0-6,9 1-7,0 0-10,0-3-4,3-6-8,-1-2-10,3-4-6,4-4-6,-4 0-2,-1-7-10,4-5-4,1 3-7,-4-5 0,0-10-5,-3 1-2,-1-2-3,-2 1-2,-1-8-3,-3 2-6,0 3 2,-3-2 0,-4 4 3,0 1 6,0-1 3,1 4 0,-1 3-2,-3-2-2,-3 11 3,3-5-3,-7 11 3,4-1 7,3 5 2,-3 7 7,3-3 13,0 11 8,0 2 2,0 0 17,0 2 1,3 6 9,0 1 9,-3 4-2,0 5-27,0-3-1,0-3-6,0 4-8,-3-2-4,-3-3-5,-5-2-5,1 4-5,1-11-2,-9 6-5,6-6-4,-6-2-14,-1-2-18,2-5-21,-3-3-20,0-6-25,0-1-19,0-8-24,0 0-25,0-3-31,6-4-26,-2-8-19,2-1-21,8-1-26,1 0-32,10-6-30,1 3-43,5-10-108,6 3-122,2-6 73,8 1-157,3-2-175</inkml:trace>
  <inkml:trace contextRef="#ctx0" brushRef="#br0" timeOffset="31575.1936">14225 15065 1684,'14'0'19,"-1"0"15,-4 0 9,8 0 19,-4 0 29,4 0 10,3 0 3,3 0 5,1 0 2,0 0 1,6 0-2,0 0 9,0 0 1,0 1-3,3 5-7,-3-6-5,-4 0-15,2 0-3,-9 3-9,1 2-12,1-2 1,-5 4 4,-2 0-6,-8 3-5,-3 0-8,0 5-4,-6 0-4,-4 5-3,-6 3-3,0 2-10,-7 0 3,-5 0-8,4 0-2,-7 0 2,-1 7-7,2-13-8,0 7-10,-1-3-3,9-1-3,3-10-9,2 6 2,3-3 2,3 3-1,4-11 1,4 2 3,4 5-3,2-7 2,7-2 2,4 3 4,10-3-1,0-3-3,9 3 7,6-2-5,6-3-17,5 0-29,-3 0-26,7-8-33,-4 8-36,14-7-24,-4 5-37,1-6-35,-4 1-46,-7-2-102,1-3-91,-5-3-110,-5-7-93</inkml:trace>
  <inkml:trace contextRef="#ctx0" brushRef="#br0" timeOffset="32037.5672">15625 15147 1669,'0'-7'42,"0"1"15,-4 4 6,2 2 15,2 0 11,-6 8 8,-1-1 4,0 4 7,-1 3 10,6 6-1,-6 3 12,3 2 27,-2-3 1,-1 6 6,6-3-6,-1 2-4,3-3-8,3 8-13,-1-5-9,6-3-8,-1 2-14,3-9-6,-5 6-8,5-5-9,5-3-10,-6-6-10,2-1 0,2-8-8,4 2-6,-4-4-4,-1-1-5,-1-9-4,2-1-3,-2-9-6,-1-3-3,0-3-4,-1-2-5,-2-2-1,0-2 3,0 8-3,-4 1 2,3 7-2,-2-4-1,-1 4-6,-3 3 0,4 6 3,-4 1 2,3 5 4,-3 6 11,0-3 11,0 15 5,3-5 15,-6 5 14,6 2 14,-3 1 3,0 5 7,7 1 6,-1 1 3,5 3-21,2-3 0,4-1-3,2 0 1,2-5-12,2 4-1,-2-14-6,1 7 19,2-8-4,-1-6-8,-2-2-11,1 0-5,5-2-5,-3-9-20,-1-2-22,0-7-42,-3-4-44,-6-7-40,-4 4-54,-1-5-46,-5-1-43,-8-1-52,-5-2-60,-5-1-68,-9 2-182,-7 2-17,-7-2 57,-9-5-268,-5 8-341</inkml:trace>
  <inkml:trace contextRef="#ctx0" brushRef="#br0" timeOffset="32208.3272">15243 14783 2491,'12'1'-8,"9"5"23,6-6 27,6 0-3,3 0 1,10 2-5,7 3 0,15-5-4,6 3 0,15 4-12,-12-7-34,13 8-43,3-1-46,-3 0-49,-3-4-120,-10 5-176,-7-8-136,0 7-84</inkml:trace>
  <inkml:trace contextRef="#ctx0" brushRef="#br0" timeOffset="32452.7674">17007 14904 1688,'9'3'19,"-2"-3"22,3 8 35,-3-7 16,-1 8 14,-2 0 14,-1 7 12,0 6 9,-3-3 27,0 12 11,-6-3-8,2 6-12,-2 4-12,3-2-16,-1 3-11,4-2-12,0 4-11,-4 1-46,4-2-25,4 3-37,-4-3-34,0-5-39,0-3-49,0-6-39,0 3-60,0-9-102,0-3-162,-7-1 5,1-6-113,2-3-102</inkml:trace>
  <inkml:trace contextRef="#ctx0" brushRef="#br0" timeOffset="32618.6961">16770 15290 1726,'15'-8'-1,"9"1"26,3-1 24,6 6 17,8-6 5,2 1 2,3 4-6,1 3-4,4 0-7,1 0-12,2 0-28,3 3-48,-4 2-54,4 2-31,-7-4-69,-1 4-128,-5-4-203,0 4-22</inkml:trace>
  <inkml:trace contextRef="#ctx0" brushRef="#br0" timeOffset="32902.5722">17924 15122 1557,'6'-7'50,"0"-1"15,5-2 32,-1 5 18,3 3 6,4-5 4,0 4 9,2-2 5,5 5 5,-1 0-4,1 0 14,2 8-6,1-7-7,-4 5-5,4 1-8,-3 3-7,-2 5-6,-2-3-12,1 4-10,-8 1-8,-3 0-9,0 6-6,-3 0-7,-7-6-5,0 3-9,-4 3-15,-2-1-25,-5-2-36,-2-2-36,-4-2-28,-2 1-36,-5-2-41,1-6-38,3 1-53,-3-2-52,2-8-117,2 4-91,2-8 27,4-6-45,-1 2-41</inkml:trace>
  <inkml:trace contextRef="#ctx0" brushRef="#br0" timeOffset="33105.0268">18303 15032 1554,'21'-2'42,"-1"-3"10,-2 5 32,0 7 18,-8 1 11,1-1 7,-2 5 2,-2 12 9,-4-7 2,-1 8 0,-2 5 4,0-3 13,-2 7-4,2 5-15,-3-4-13,3 5-9,0-5-12,0 0-17,0 5-34,3-5-36,3 2-28,-1-9-36,-3-3-36,2-3-35,-1-1-39,4-4-45,-2-5-68,6-2-153,-7-7-56,-4 1-112,-4-4-97</inkml:trace>
  <inkml:trace contextRef="#ctx0" brushRef="#br0" timeOffset="33276.8194">17963 14897 1716,'3'-7'40,"5"-1"-5,2 1 17,2-1 13,9 6-5,2-5-3,11 4-2,-4-2-4,6 2-5,7 3-3,4-6-12,-7 6-33,7 0-44,-4 6-55,4-12-72,-4 12-150,0-3-224,-9 2-48</inkml:trace>
  <inkml:trace contextRef="#ctx0" brushRef="#br0" timeOffset="33776.0053">18907 15000 1556,'-3'15'34,"3"2"12,-4 1 19,-2 4 27,3-4 11,0 7 10,-1 0 7,4 0 10,4 0-1,-1 0 3,0 0-10,3 0 8,4 0 2,1 0-7,5-3-9,-2-5-3,2 1-14,1-3-6,7-4-8,-5-2-8,1-4-6,1-2 0,-5-3 0,4-3-9,0-2-6,-3-4-1,0-6-6,-4-6-1,0-4 0,-3-4-11,0-7-2,-4 4-7,2-4-1,-5-3-1,0 6-6,1 6 12,-1 2 3,-3-1 2,3 4-11,-3 5-1,0 7-3,-3 2 2,0 2-2,-4 12 0,4 2 3,-5 2 2,5 7 15,0 5 12,0-1 11,3 11 9,3 1 8,-6 2 16,6 5 7,0-5-21,0 6 1,1 5 1,3 0-5,0 3-4,-4-8 14,3-2-9,-3-1-3,-3-6-9,-3 9-6,0-14-4,0 6 14,-4-1-12,-3-6-23,-3 6-5,0-5-7,-4-5-14,-4-2-13,5-5-25,-1 0-19,-2-5-17,-2-5-22,1-5-28,4-5-36,2 2-33,1-9-33,2 0-13,8-6-35,0-4-23,9-1-32,5 4-16,5-13-28,1 8-89,-1-3-129,11-6 50,0 6-167,6-6-189</inkml:trace>
  <inkml:trace contextRef="#ctx0" brushRef="#br0" timeOffset="34159.9776">19714 15158 1878,'0'0'19,"3"-3"11,1-2 15,-1 2 15,0 3 6,-3 0 3,4-6 0,3 6 4,-1 0 4,4 0 6,1 0-3,2 0-1,4 6-5,-1-6 1,4 0 5,0 8 4,0-5-12,-3-3-2,2 7-12,-5-5 7,-1 3-6,-3 3 4,1 2-8,-8-3-12,0 3 5,-3-1-5,-3 8 1,-7-3-13,3 4 1,-6-1-4,-4 6 1,-3-5 6,0 6-7,-4-5-2,5 5 2,-8 1-8,4-3 0,2-1-4,5-6 4,-1 2-14,4 0-1,7-2 3,1 0 2,2-2 2,6-6-5,8 3-2,2 2 0,4-1 1,3-10-6,6 7-2,4 1-2,4-9-16,0 0-32,6 0-31,2-3-39,6-3-52,5-2-57,3-1-57,-2 2-112,-1-11-122,1 1 34,-8-7-40,1 0-32</inkml:trace>
  <inkml:trace contextRef="#ctx0" brushRef="#br0" timeOffset="34637.7048">20728 15047 1470,'-7'0'53,"4"0"8,-3 7 21,-5-2 19,5 8 8,-1-2 10,-3 11 3,3-5 10,1 2 8,-1 7 0,4-3-1,-1 2 1,4 2 7,-3-4-7,6 2-11,-3 0-11,7 0-10,0 0-9,-1-7-7,4 4-14,0-5-3,4-7-9,-4 5-6,0-7-9,3-5 1,0 1-9,1-4-6,2-4 1,-3 1-8,1-11-3,-1 2-5,-2-5 0,2-5-6,-4-6 1,2-2 3,-5 3-8,-2-3 1,2 10-3,-3-2 0,2-2 4,-2 7 1,0 5 1,0-3-2,-3 8 5,0 4 2,-3-2 5,3 5 9,-3 9 10,0 4 8,-2-1 12,2 4 10,3 6 9,-3-2 3,6 3 7,0 2 8,2 0 4,1 0 5,7 0 6,1 0-32,5 0 1,2-8-3,-1 0-5,2-4-6,2-2-7,3-9-5,0 3 17,3-5-14,-4-5 3,8-5-15,-4 0-6,-8-8-16,6-4-17,-5-6-30,-6-2-33,3-12-37,-13 6-38,-2-3-46,-5-4-47,0 11-46,-10-8-58,1 7-69,-14-2-129,0 0-165,-7 3 75,-4 1-355,-3 5-443</inkml:trace>
  <inkml:trace contextRef="#ctx0" brushRef="#br0" timeOffset="34807.7249">20751 14682 2660,'10'-7'20,"10"-4"29,4 4 51,6-8 43,6 3-5,12-3-7,1-8-2,8 3-13,17-2-11,-1 1-11,3-1-15,-2-2-27,2 7-46,-5 1-68,-15 5-94,-3-3-128,-9 4-314,-17 0 60,-8 2 74,-5 1-121,-7-4-86</inkml:trace>
  <inkml:trace contextRef="#ctx0" brushRef="#br0" timeOffset="39856.0332">2322 16124 1235,'-3'0'230,"0"6"-12,-3-3-30,1-3-24,-1 4-12,-1-1-9,4-3-4,-3 0-9,3 2 17,-2-2 6,-1 6-2,3-6-4,3 0-3,0 0-10,-4 0-11,4 0-7,10-6-7,-2 4-13,4 2-10,6-3-4,4-1-8,5-5-2,3 9-11,11-9-8,-2 9-6,8-8-7,-4 8-7,4-3-18,-3 3-33,-5-4-40,-2 4-32,-2 0-30,-5 4-40,0-1-44,-2 2-45,-8-1-41,-8 4-127,-3-2-137,-9 1 30,-9-2-88,-3 10-110</inkml:trace>
  <inkml:trace contextRef="#ctx0" brushRef="#br0" timeOffset="40030.5689">2076 16547 1882,'3'2'97,"4"-2"15,6 0 25,6-2 16,9-3 11,5 0 16,7 0-10,3-3-17,5 1-20,-2 2-35,4-2-56,3 1-67,4-3-95,3 1-114,-10 0-251,-7 6-41,4-5-131,-4-1-153</inkml:trace>
  <inkml:trace contextRef="#ctx0" brushRef="#br0" timeOffset="40801.9962">4894 15632 572,'-17'0'222,"0"0"-49,-4-2-55,1-3-16,2 5-12,-4-2 2,2-4-1,2 4-8,-6-1 10,4-1 13,4 4 8,-1-3 0,0-3 1,3 6 0,2 0-6,-2-2-7,7 2-10,-2-6-9,1 6 2,8 0 8,0 0 1,27 6 18,-4-6 8,14 0 5,20-6 12,17 6 5,19 0 9,16 6 3,38-12 2,10 5-7,0 2-13,0-1-14,3 6-30,0-4-7,-7 7-10,0-5-20,-2-1-39,-8 7-41,-8-3-39,0 3-50,-32-2-48,-19 4-61,-4-2-77,-16 1-157,-12-4-155,-11 1 72,-8-6-204,-6 5-236</inkml:trace>
  <inkml:trace contextRef="#ctx0" brushRef="#br0" timeOffset="41361.6159">8963 15940 1931,'-21'0'-33,"8"0"32,-1 0 18,4 0 15,8-3 7,-2 3 17,4-5 17,0 5 12,23 0 10,0 5 4,14-10 4,10 10 2,10-5-1,16 0 10,20 0-5,8-5-11,2 5-7,7 0-7,32 0-10,3-2-14,-5-3-7,-23 5-4,-14 0-17,-6-8-29,-4 8-22,-19-2-37,-9 2-48,-7 0-50,-8 0-52,-13 0-108,-4 0-224,-17-3 60,-2 3-68,-11-4-47</inkml:trace>
  <inkml:trace contextRef="#ctx0" brushRef="#br0" timeOffset="47239.5225">3500 16375 692,'-3'-8'54,"0"8"109,3-2-16,-5-1-6,5-1-28,0 1-21,0-5-9,5 1 3,-2-1 10,0 1 8,0-1 6,0 3-4,7-2 0,1 0 1,2-1 0,1 1-1,2-2 2,1 7-9,2-4 3,-2 5-9,7-2 2,-5 6 0,2-3-3,2 1 8,-4 7 1,2 5-9,-4 0 8,-1 2-8,-3-1-2,-2 6-1,-3-2-10,0 5-8,-6-1-6,-2-1-4,-2 3-11,-6 1-4,3 1-7,-5-4-7,-5 2-22,0-4-22,0 5-21,0-2-30,-5-4-25,-1-2-34,-1-1-38,2 0-31,-1-7-43,5 7-38,-4-15-79,4 7-110,-2-8-43,1 0-82,1-2-87</inkml:trace>
  <inkml:trace contextRef="#ctx0" brushRef="#br0" timeOffset="47472.8966">3596 16298 1562,'21'-6'14,"-5"4"18,1-1 11,-4 3 25,1 3 31,-4-1 15,6 6 14,-2 7 16,2-1 0,-2 6-1,-1 6 6,0-1-20,-3 5 22,0 2-14,0 3-7,-3 0-18,-2-1-8,3 7-13,-6-1-13,6-5-36,-4 7-34,2-4-35,1-3-35,-4-2-45,4-6-45,3 3-43,0-5-35,-5-8-99,6-5-127,-2 2-28,-1-11-54,3-3-40</inkml:trace>
  <inkml:trace contextRef="#ctx0" brushRef="#br0" timeOffset="48013.1938">4250 16416 1537,'14'-4'57,"-5"-1"7,5 5 21,-4 0 27,-1 0 12,-1 9 10,2-1 7,-4 5 9,0 5 8,2 1 13,-5 4 0,0-3-9,1 5-5,-1-1-12,0 2-11,0-3-7,0-1-12,1-1-9,3-5-9,3 7-10,-4-8-9,8-3-4,-1 4-6,7-8-6,-3-7-6,3 7-12,0-8-1,0 0 0,0-2-8,4-5-3,-5-4-5,-2-2-4,-1-4-2,1 0 0,0-8-4,-7-3-2,3-2-1,-6 3 1,0 1-1,-4 2-6,-1 2 5,6-4 4,-8 9 9,0 0-2,3 2 0,-3-2-4,0 8-3,3-1 0,1 5 14,-4 5 13,0 8 8,4 7 9,2 3 11,1 6 11,-1 9 3,1 0 8,3 1-3,0 8 14,-1 0 5,2 9-42,-1-6-5,1 5-2,-5-5-3,-1 6-3,0-2 4,-5-7-4,-5 0-7,3 2 25,-7 1-10,-5-8-5,4 1-2,-10-6-15,3-2-7,-3-2-3,0-3-14,-4-3-21,-2-8-10,3 0-18,-1-10-15,4 2-23,-3-12-17,0 0-21,6-7-18,0-5-18,0-2-16,11-2-19,3-4-21,3 2-14,3-6-32,7 0-32,3-6-35,7 3-46,0-1-97,4-7-161,3 7 48,-1-7-230,4 7-286</inkml:trace>
  <inkml:trace contextRef="#ctx0" brushRef="#br0" timeOffset="48577.471">5214 16416 2171,'0'0'-24,"0"0"19,0 0 7,0 0 3,0 0 14,6 8 11,2-8 12,1 0 5,4 0 5,4 0 7,0 0 7,3 0 1,3 0 8,7 0-4,0 0 1,0 0 0,4 0-9,-4 0 5,0 0-7,3 6-1,-6-6-7,0 0-2,-4 0-4,-7 0-1,5 3-8,-9-3-3,1 7-2,-5 1-6,-8 1 1,-3 1-3,-4 5 0,-7 2-7,-2 8 4,-7 0-3,-11 6 0,1 1-7,-4-3 1,0 4-3,-3 0-3,1 0 2,1-6 0,5-3-2,0 8-6,3-13-4,6 1 9,2-8-2,1 6-5,8-5 2,-4-1 1,8-5-7,1 1 3,2 0 5,6-7 9,0 7-15,6-8 2,2 0 7,4 0-4,2 0 4,6 0 7,6 0 3,1 0 9,7-2 8,-1 2-5,3-6-3,2 6-3,1 6-3,1-6 2,7 2-9,-4 4-13,1 1-2,-1-2-13,-6 1-16,-1 1-12,-6 0-22,0-2-27,-6 2-34,-2-2-38,3 3-46,-10-4-85,0 2-165,-6-4-55,1 4-109,-3-6-123</inkml:trace>
  <inkml:trace contextRef="#ctx0" brushRef="#br0" timeOffset="49003.3308">6344 16367 1587,'7'-2'-41,"-3"-1"51,5-1 10,-5 1 22,2-3 15,-2-2 15,3 8 17,-7-1 14,3-7 11,0 8 4,-3 0-3,3-3 0,-3-1 4,0 4 21,-9 7-3,2 2 10,-3 8 14,-3 5 9,-1-2-2,-2 13 0,2-1-4,-2 0-11,-2 8-11,6 3-15,-2 1-13,4-1-9,4 6-10,2 0-9,1 1-7,6 0-11,4-3-16,-1-1-20,8 0-30,2-2-30,5-2-35,2-8-42,0 4-39,-3-7-47,0-4-54,3-3-64,-12-3-97,2-4-182,-3-4 50,0-9-215,-4 7-243</inkml:trace>
  <inkml:trace contextRef="#ctx0" brushRef="#br0" timeOffset="52527.372">6875 16566 2009,'-8'-17'-193,"6"8"144,-1-1 40,-2-3 9,-1 8 15,2-8 13,2 5 18,-1 4 17,-2-1 5,0-3 4,1 8 8,-3 0 3,1 0 6,-4 8 9,3 7 0,0-4 9,1 11 5,-2-3 6,6 6 10,-1 0 3,-1 0 1,0 6-9,4-4-9,0 3-12,0-2-7,8 6-14,-5-3-5,3-4-6,-2 7-2,5-8-8,2 4-6,-1-11-5,-1 7-6,2-8-5,1-4-1,3 2-1,-2-7-4,-1 3-9,3-8 2,0-2-4,0-2-4,0-5-4,0-2-10,-2-7-6,0-3-5,0-2-4,1-12-2,-4 4 2,0-3-4,-4-5 1,1 8-4,0-4 6,-1 11 1,-2-2 3,-1 2 2,0-1-3,1 9 2,-4 0 5,3 2 4,-3 10 7,0-2 5,0 2 3,4 7 4,-4 3 13,0 0 5,3 7 8,0-1 12,0 1 11,1 5 4,2-2 2,1-2 0,3 2 0,0 0 0,4-3-1,-1 1-2,4-3-4,-1-5-2,4 5-11,-4-7 1,8-7-8,0 5-7,-1-4-2,4-4-3,0-4-5,-5-3-4,2 1-1,-4-4-12,0-2-11,0-10-7,-7-1-9,-6 6-11,0-6-8,-4-1-14,0 2-18,-6-7-18,-4 11-19,4-2-26,-4-2-11,4 7-17,-4 0-22,1 0-30,-1 2-37,4 6-47,3-8-52,-3 8-94,6 1-83,0-1-19,0-1-152,4 3-186</inkml:trace>
  <inkml:trace contextRef="#ctx0" brushRef="#br0" timeOffset="52755.2745">7798 16449 1749,'20'0'-24,"-2"0"41,-6 0 17,6 0 8,-5 0 13,-4 6 26,2-4 26,-1 8 16,-4-3 11,0 10 12,2 0 8,-5 5 22,0 2 2,1 2-14,-2 1-7,-2 7-14,4-1-14,-1 8-11,0-7-11,2 8-15,1-1-20,-6-1-28,3 0-35,3 3-35,-2-6-25,-4 4-33,0-12-32,0 0-37,-4-3-34,2-1-44,-2 0-56,-2-5-124,-2-8-94,-4 4-161,2-9-160</inkml:trace>
  <inkml:trace contextRef="#ctx0" brushRef="#br0" timeOffset="52937.7889">7610 16907 1780,'8'-8'-4,"-1"1"26,3 2 8,3 1 12,1-5 18,4 7 8,10-5 10,-4 4-2,6-2-1,-1-3-9,5 6-5,-1-3-7,0 5-5,-3 0-22,5-2-36,-5 2-29,0 0-44,-5 0-36,-1 0-56,-4 0-91,4 0-347,-8-3-110</inkml:trace>
  <inkml:trace contextRef="#ctx0" brushRef="#br0" timeOffset="53449.7169">8312 16716 1592,'3'-1'-1,"4"-2"15,0 3 17,-4 3 16,4-2 16,-4 5 18,0 5 15,-3-2 12,3 6 8,-3 2 8,0 0 4,0 7 4,-3-2-6,3-2 14,-3 6-3,3-2-7,-3 1 1,3 1-11,3-4-9,0-3-8,0 6-12,1-7-7,3 2-9,3-8-7,-4 4-5,5-7-5,-2 3-8,1-6-1,1-6-8,2 6-3,1-6-4,-2-6-4,6 1-8,-9-8-1,7 4 1,-2-9-4,-1 1-7,-2-2 5,-1-5-5,-1-1-3,-1 3-1,-2-2 1,4 5-2,-4 2 4,-3-1-3,2 5 3,-2 1-3,0-1-1,0 6 8,1 5 8,-4 2 7,0 0 12,3 9 16,0-1 7,-6 1 9,3 8 9,0-2 5,0 4-5,0-4-1,0 2 0,3 7 0,-1-5-3,7 1-2,0-2-7,-2-6 1,3 6-7,0-4-11,3-1-4,4-9 1,-4 4-8,4-2-10,-2-6 3,3 0-12,2-8-14,-3-2-15,3-3-31,0 1-24,-4-8-27,1-6-36,-4 2-25,4-1-21,-4-2-11,1-6-22,-8 6-25,2-4-27,-6 6-21,2 0-22,-4 0-55,-4 0-115,-2 6-88,-11-12 36,4 12-107,-7-3-125</inkml:trace>
  <inkml:trace contextRef="#ctx0" brushRef="#br0" timeOffset="53646.1962">8362 16404 1705,'0'0'14,"0"-4"21,0 4 18,13-3 16,-2-2 12,5 5 3,7-2 0,1-6 3,3 6-6,6-3-10,0 3-2,7-6-9,-4 1-4,5 7-8,2-9-14,0 7-21,-3-4-28,4 5-26,-9-2-24,4-2-30,-3 5-36,-3 0-50,0 0-84,1 0-365,-1 0-127</inkml:trace>
  <inkml:trace contextRef="#ctx0" brushRef="#br0" timeOffset="53861.6161">9379 16317 1574,'17'5'4,"0"-2"18,-4 1 20,0-1 30,-2 6 20,1 8 23,2 0 26,-1 8 6,1 5 20,-1 2 42,0 5 8,-2 6 15,-3 7-6,0-1-10,-5 2-20,-6 5-20,0-5-17,-7 15-14,-7-7-26,1 4-27,-8-8-35,-6-6-37,0 7-38,0-5-37,0-12-39,-3-2-43,-1-4-53,-2 0-49,3-3-51,-5-6-128,8-6-139,-3-6 50,6-6-151,5-6-155</inkml:trace>
  <inkml:trace contextRef="#ctx0" brushRef="#br0" timeOffset="54157.8254">9896 16462 1835,'17'0'16,"0"0"19,-4 3 21,0-1 31,0 3 23,4 5 14,0 5 9,-7 0 24,3 5 9,-3 10 11,0 0 2,0 0-15,-3 3-9,3 2-15,0 5-11,0-3-11,-4 8-16,5-8-12,-8 4-24,1-7-29,2 9-42,-3-11-37,0 6-32,1-10-38,-4-2-43,-4 0-52,4-3-46,0-3-69,-3-6-138,0-1-50,-7-5-149,3-4-154</inkml:trace>
  <inkml:trace contextRef="#ctx0" brushRef="#br0" timeOffset="54331.4522">9922 16929 1957,'8'-7'38,"1"0"16,5-1 19,2 0 14,8 1 0,-1 2 3,4-2-3,-1 1-6,4-2-7,4 4-8,-1-4-11,0 3-34,-3-2-47,0 5-55,11-1-62,-11-2-132,6 5-230,-2 0-87,-4-2-92</inkml:trace>
  <inkml:trace contextRef="#ctx0" brushRef="#br0" timeOffset="55173.3099">10930 16917 1591,'-4'-10'-76,"8"2"70,-1 1 31,1-2 4,2 6 13,4-5 18,-3 2 14,6 2 5,0-1 6,1-3 5,2 8 6,1 0 6,4 0 5,-5 0-1,11 8-3,-4-3-2,1-1-3,-2 4-1,2 1-12,0 0 0,-1-2-10,-3 9-4,0-2-3,-7-2-9,4 5-5,-7-1-12,0 7 7,-3-5 7,-7 3-17,0-8-6,-7 5-5,0 2-16,-3-2-17,-3 0-21,-4-6-26,-6 2-29,3-1-30,-3-3-32,-1-2-37,0-2-52,2-6-123,2-3-139,-1-6-146,5 2-136</inkml:trace>
  <inkml:trace contextRef="#ctx0" brushRef="#br0" timeOffset="55376.762">11353 16742 1765,'24'0'5,"-4"6"12,-7-5 10,1 7 18,-8 7 21,4-5 17,-3 7 8,0 1 5,-4 5 7,0 2 2,0 2-4,1-2-14,-4 7-7,3 1-6,-6 1-10,6-1-9,3 0-26,-1 0-32,-2-8-32,0 2-41,7-7-30,-2 0-33,4-3-56,1-1-111,4-7-135,-4 0-101,1-6-44</inkml:trace>
  <inkml:trace contextRef="#ctx0" brushRef="#br0" timeOffset="55783.6746">11836 16849 1532,'11'0'26,"-1"0"9,-3 0 16,0 5 13,-1 3 15,1 2 16,-4 1 13,0 4 10,1 2 12,3 0 8,-4 9 1,0-4 12,1-3 9,-1 4-6,3-3-13,1 0-13,0-3-9,3-5-6,0 8-17,0-14-9,3 1-7,4-1-8,-4-4-7,4-2-8,3-8-3,-3 7-9,2-11-6,-2-2-1,4-1-8,-5-7-2,1-5-4,-4-7-4,-4 8 4,5-6-11,-7 6 3,-1 3-2,2 3 3,-5-3 1,3 6 0,-2 8-3,-4 1 3,0 5 11,0 6-1,0-3 10,-4 17 9,4-2 9,-3 4 8,0 7 3,3 6 1,-3 6-6,-2-1-5,5 6-8,-3 0-1,3 2-6,0 5-18,-3 2-23,0-4-37,0 2-39,3-8-37,-4-3-41,1-5-40,0-7-44,0 0-39,3-4-64,-8-3-137,8-6-96,-3-5 38,3-4-160,0-5-188</inkml:trace>
  <inkml:trace contextRef="#ctx0" brushRef="#br0" timeOffset="56181.977">12467 16898 1926,'11'-6'21,"2"1"11,0-2 13,4 1 37,2-2 15,8 4 1,0-1 1,3-3 1,0 8 1,3-7 0,1 7-7,0 0-5,-1 0-6,-3 5-3,0-3-5,-3 6-14,-2 0-4,-4-1 0,-4 4-3,-4 4-11,-7-1-6,2 3 2,-5 1 5,-6 2-4,-5 3-1,-5 3-8,-4 0 1,-2-1-2,-5 5-15,-2-3-3,-4 3-6,0 2-3,2-11-3,5-4 0,1 6-2,1-8 4,6-3 1,0 4-7,6-7-2,1 4 4,5-3 4,3-2-3,6-1 6,2 1 12,4-4 2,3 2-4,4-1 3,1-3 8,6 1-9,2-1-1,-1-2 6,3 0-11,0 3 4,0-6-26,0 3-23,-4 0-21,0-5-23,-2 0-40,-4-3-38,-4 4-43,2-1-35,-12-5-56,4 2-129,-6-4-73,-4-1-124,-8-10-114</inkml:trace>
  <inkml:trace contextRef="#ctx0" brushRef="#br0" timeOffset="56357.507">12617 16566 1725,'7'-4'31,"3"-1"9,0 5 21,6 0 13,4 0 2,7 0-1,6-3 3,1 3-9,2 3-3,12-3-7,-1 0-7,-1 0-16,1 5-45,2-1-47,-1 2-53,-2-4-90,4 7-170,-7-5-209,1 1-80</inkml:trace>
  <inkml:trace contextRef="#ctx0" brushRef="#br0" timeOffset="56618.3015">13908 16612 1665,'4'0'44,"-4"0"9,0 0 10,-11 5 17,4 0 15,-2 5 12,-8 7 7,4 1 9,-8 7 2,-5 7 7,-4 6 5,-4 8 0,1 3 15,0 6-12,-4 0-15,7 2-13,-3 1-7,3 0-15,3 0-22,4 2-27,7-3-34,2-7-25,11-3-23,3-10-24,6 1-29,5-8-29,5-3-28,1-3-31,10-7-31,3-5-19,-9-10-67,9 3-93,0-10-256,-2-9-145</inkml:trace>
  <inkml:trace contextRef="#ctx0" brushRef="#br0" timeOffset="57110.9867">14051 16791 1734,'8'0'-30,"-8"-1"25,3 2 13,-3-1 19,-3 8 21,3 5 20,-5-1 21,2 4 14,-3 1 16,2 6 13,1-4-8,0 6 1,3-2-7,0-3-21,0 5-11,3-2-7,0-1-6,4-2-7,-1-5-1,8 3-16,-4-9-1,4 7 6,-1-8-16,4-7-7,-4 7 1,4-8-2,-1-2-6,4-4-4,-3-1-7,3-5 0,-3-2-10,-4-5-9,1-4 3,-5 4-1,4-1 2,-6-3 1,3 3-3,-3 2 3,-1 1-2,-2 2 3,-1 5-7,1 2 11,-1 7-4,-3-5 12,0 6 5,0 0 9,0 15 6,0-5 14,0 5 24,0-6 13,0 8 7,0-1 1,0 2 3,7 2-4,-4 1 8,7-5 0,0 7-3,3-5-3,4 0-11,-4-3-7,8-3-5,-5 0-7,4-5-5,4-1-7,-6-4-7,2-2-2,2-2-6,-4-9-9,2 4-8,-1-11-13,-3 2-15,-7-10-11,5-1-17,-7-4-11,-7-3-18,3 2-11,-3-2-14,-3 9-10,3 0-17,-7 0-19,4 0-24,-8 9-45,5-2-49,-2 2-50,6 7-128,-5-1-124,7-3 34,-2 4-118,4 0-140</inkml:trace>
  <inkml:trace contextRef="#ctx0" brushRef="#br0" timeOffset="57309.4557">15165 16748 1833,'17'17'31,"-10"0"21,-1 0 32,-6 1 22,0 7 15,-3-2 4,0 4 12,3-2 5,0 16-12,-3-7-9,3 7-15,0 0-12,0 0-5,0-2-30,0 5-30,-4-5-38,4-2-40,-4 4-51,-2-7-53,3 2-42,-4-3-55,-3-6-107,0-5-115,0-3-98,0-7-70</inkml:trace>
  <inkml:trace contextRef="#ctx0" brushRef="#br0" timeOffset="57488.9838">14819 17137 1527,'9'-7'3,"1"0"13,4 1 16,6 0 17,3 0 16,4 0 7,0-2 2,3 7-2,3-4-4,3 2-8,5-5-5,-4 8-8,6-2-26,-7-3-40,2 5-38,-2 0-40,-3-2-40,-6-3-78,6 2-342,-6-5-58</inkml:trace>
  <inkml:trace contextRef="#ctx0" brushRef="#br0" timeOffset="57951.2918">15631 16898 1507,'5'1'0,"-5"7"15,0 2 18,0-3 16,0 6 21,-5-1 15,5 6 18,-2 2 15,-2 0 12,4 3 13,0 2 10,0-1-22,0 2-8,4 1-1,-2-2-8,6-2-9,-1-4-6,2 4-12,5-5-4,-4-3-15,7 0 1,-4-5-7,-1-5-8,6-3-7,-2 1-5,1-6-6,-4-2-2,4-4-11,0-3-7,0-9 2,3-2-11,-4-1 3,-2-4-5,-1 0 1,1 2-1,-1-3 2,-4 7-1,2 2-2,-5 2 1,1 3-2,-1 0 5,-1 8 10,-2-4 7,-3 10-1,3-5 20,-3 6 10,0 0 1,-3 20 21,0-8 6,3 1 13,-5 5 3,2 1 2,3-1-3,0 0-1,0 2-6,3-1 4,8 4-1,-1-5-4,4 0-4,-1-2 2,4-3-10,-1-1-8,1-1-4,2-4-10,-2-2 0,3-5-8,0-3-9,4-4-17,-4-1-22,-4-4-35,1-6-39,-7-1-39,7-4-39,-7-2-39,-7 1-40,-3-5-50,0-1-53,-3-3-72,-7 7-151,-7-6-36,0-2 50,-6 9-174,-7-8-211</inkml:trace>
  <inkml:trace contextRef="#ctx0" brushRef="#br0" timeOffset="58118.1415">15742 16647 1793,'0'0'24,"0"0"21,17 2 17,-4-2 24,0 0 16,8 0 4,-1 0-3,3 0-2,3 0-12,4 0-7,5 0-9,-5 6-7,3-6-19,-3 3-28,0-3-46,-8 0-42,2 0-41,6 0-66,-10 0-122,4 0-188,-5-3-69,2-3-58</inkml:trace>
  <inkml:trace contextRef="#ctx0" brushRef="#br0" timeOffset="58311.6236">16580 16574 1419,'19'9'29,"-5"-5"19,5 1 29,-1 10 37,2 0 31,-1 4 43,2 7 6,-6-1 41,9 13 18,-3-1 3,-8 11-10,-3-1-7,0 8-22,-7 2-21,-13-1-26,-7 5-49,-7-3-59,-6 3-54,-3-3-73,-24 11-76,2-7-92,0-14-103,3-9-238,-8-5 13,-1-7 64,-5 0-119,-4-4-114</inkml:trace>
  <inkml:trace contextRef="#ctx0" brushRef="#br0" timeOffset="58965.8741">17347 16862 1588,'3'-5'7,"-3"-3"43,0 8 21,0-7 12,0 5 11,-3-1 16,3 3 9,0 0 8,-10 5 7,10 2 12,-4 6 14,-1-1 5,3 6-13,-4 5-13,3 2-9,-1 2-15,4 5-8,-3-1-12,3 4-15,0-1-17,3 4-57,4-1-32,-4-1-37,-3-2-32,3-5-36,-3-3-38,2-1-40,3 0-30,-10-2-105,3-8-136,-4-5-195,-1-2-171</inkml:trace>
  <inkml:trace contextRef="#ctx0" brushRef="#br0" timeOffset="59157.3626">16936 17108 1860,'20'-9'16,"-3"7"26,6-4 26,4 5 31,0 1 20,6-3-1,0 3-5,0 3-6,5-3-4,-2 1-14,7-1-5,-2 6-14,-1-4-32,-4 4-38,-3-3-53,-3 0-54,4-2-44,-1 2-64,-10-1-92,4-2-105,-3 0-160,-1 6-73</inkml:trace>
  <inkml:trace contextRef="#ctx0" brushRef="#br0" timeOffset="59431.0004">17734 16967 1467,'13'-5'31,"-4"-2"28,5 1 15,-1 4 20,4-4 23,2 5 20,2 1 8,2 0 16,1 1-3,3-1 7,-1 8-7,-3-8 0,4 9 6,-3 0-17,-4-2-8,-1 9-8,2-2-11,-5-2-11,-2 9-4,-5-3-11,-2-1-9,0 2-8,-10 1-11,3-1-7,-7 0-12,-6 4-18,-1-5-27,-2 4-41,-8-2-40,0-3-33,2-1-38,-8-7-49,6 7-47,1-9-49,-4 3-126,3-7-114,2-3 35,1-3-86,7-5-86</inkml:trace>
  <inkml:trace contextRef="#ctx0" brushRef="#br0" timeOffset="59647.425">18007 16932 1626,'27'-3'32,"-8"-2"14,-2 5 7,0 0 25,-4 5 22,0-2 12,1 5 12,-4 1-1,3 9 12,-3 2 6,-3 3 3,-1 3 13,4 3-9,-6 3-17,0 1-6,-1 2-18,0-1-8,3-1-18,-2 5-38,2-4-36,2-1-34,-2 2-34,0-8-37,4-2-42,4-2-34,-1-3-31,1-1-34,-1-10-63,7-5-104,-7 4-261,1-8-162</inkml:trace>
  <inkml:trace contextRef="#ctx0" brushRef="#br0" timeOffset="60073.3708">18567 16992 1691,'14'-7'18,"-4"2"15,-4-1 17,0 6 18,-2 0 19,0 8 6,-2 0 9,2 1 9,0 4 6,-2-1 6,-2 12 4,0-5 5,0 4 18,0-2-2,4-2-11,-1 0-7,4 4-9,0-5-4,0-1-13,5-2-12,-1-2-9,5-1-7,-2-10-9,2 10-6,5-11-4,-5-1-8,4 0-6,-3-4 1,3-5-3,0-3-10,-4-1-8,1-4 0,-4 0-3,1-4 4,-8 1-6,4 1-4,-2 1 5,-5-3-4,0 12 9,0-6 13,0 3-8,1 5-1,-4-1-1,-4 4-2,-2 1 3,3 6 13,0 3 5,-5 1 7,8 11 3,-6-3 10,2 2 6,1 8 5,0 5-1,0 6 1,0-2-10,-1 4-6,-3-1-22,7 7-5,-3-5-6,-1 2-18,1-4-23,-3 1-26,-1-4-34,-3-4-31,3 0-29,1-3-28,-1-6-40,-7-4-50,8-2-38,-1-5-73,-3-5-163,3-5-76,-2-2 71,2-9-211,0-1-232</inkml:trace>
  <inkml:trace contextRef="#ctx0" brushRef="#br0" timeOffset="60433.4089">18997 16973 1953,'27'-6'20,"0"4"20,-4-1 11,1-1 27,2 4 20,0 0-7,-2 0-2,3 0-5,-4 0 9,4 0 1,3 0-8,-3 0-10,2 4 2,-2-4-4,0 3-4,-4-1-15,-3 4-3,0-5 1,0 7-7,-8 0-2,-1 1-5,-4 7-6,-7-1 0,0-3 0,-7 11-2,1-1 9,-9-1-15,3 6 6,-8-2-5,2 1-2,-4-2-3,2 1-1,-3 1-5,3-5-2,0-4-1,3 1-5,1-4-7,2 3 0,4-3-3,4-2 0,2-1-1,4-2 14,4 2-14,2-1 5,4-2-6,4-1 5,2-2-6,6 2-6,6-2-20,2-3-17,0-2-27,2 0-31,6 0-33,-1-2-30,6-3-31,-3 0-35,-4-8-94,2 7-119,-5-13-202,-3 5-146</inkml:trace>
  <inkml:trace contextRef="#ctx0" brushRef="#br0" timeOffset="60912.2532">19988 16999 1765,'6'0'-9,"-2"5"23,-1-2 23,-3 5 24,0-1 22,3 4 16,-6 4 18,3-1 17,-3 9 11,-1 0-9,1 1 2,0 1 12,3 1 0,-3-2-13,3 1-11,3 1-11,0-4-14,4-3-11,-1 4-7,1-2-5,3-7-9,0-4-5,0-3-9,3 4-6,1-6-6,-1-3-8,4-4-10,-4-1-3,4-5-5,-1-1 1,2-6-11,-6-3-1,6-4-8,-6-6 2,-2 2-2,4 0 0,-8 1 4,1 2-4,-1 3 0,2 0-2,-2 5 1,-2 0 2,-1 3-3,0 4 4,0 2 9,-3 6 10,0 0 6,0 0 14,0 17 5,0-8 16,-3 9 10,3-4 13,0 4 4,0 1 4,3 0 2,0 0 3,5 4 3,2-2 4,-1-2-8,5-2-7,-1-2-8,4-3-8,7 0-5,-8-6-11,4 0-2,3-6-9,0-6-7,-2 5-16,2-7-22,-3-2-20,0-8-25,0-4-26,-7-3-24,1 0-34,-1-3-36,-3 2-42,-10-3-32,0 4-32,-7 1-48,-3-5-56,-7 5-125,-7-1-84,-1-1 40,-5 4-174,-7-2-211</inkml:trace>
  <inkml:trace contextRef="#ctx0" brushRef="#br0" timeOffset="61078.4354">20111 16790 1958,'10'-3'0,"-7"3"19,8-5 24,-2 5 37,5 0 24,-1 0 12,3 0 6,8 0 4,-1 0-5,1 0-9,6 0-10,0 5-9,0-2-12,2-3-19,-2 1-46,5-1-43,-5 0-50,3 8-57,-1-8-46,2 9-61,2-5-119,2 1-118,-5 1-86,7-5-66</inkml:trace>
  <inkml:trace contextRef="#ctx0" brushRef="#br0" timeOffset="61367.2879">21308 16847 1442,'4'2'-26,"-4"-2"22,2 0 19,-2 0 14,5 0 16,0 0 21,-1 5 16,3-5 7,-7 0 9,0 3 12,0-3 8,-7 5 11,7-2-1,-4-2 7,2 5-9,-1-4-1,-2 7-5,3 0 17,-5-2-1,7 9-5,-10-2-3,7 6-5,0-2-4,-4 7-12,3-1-10,1 8-6,3-1-4,-10 2-16,10-3-7,-6 8-5,1-6-27,-1-2-27,6-2-32,-3 1-31,-1-4-30,-2 0-37,3-2-39,-7-5-50,6-2-46,-6-4-111,4-6-161,-11 2 34,4-3-141,-8-5-135</inkml:trace>
  <inkml:trace contextRef="#ctx0" brushRef="#br0" timeOffset="61538.8284">20851 17123 1764,'11'-8'32,"-2"1"14,1 4 18,4-3 26,2 4 17,5-4 5,2 6-5,7 0-4,0 0-6,10 0-6,4 0-11,8 6-11,12-4-32,5-2-55,1 0-74,20 9-82,1-6-193,6-2-124,-4-1-73,7 3-65</inkml:trace>
  <inkml:trace contextRef="#ctx0" brushRef="#br0" timeOffset="63343.4985">21655 16866 393,'10'0'314,"1"0"-82,-5 0-56,4-1-33,4 1-2,-5-3-5,4-2-9,4 5-11,3-3 5,-6-2 0,6 5-1,3 0-4,0-2-6,1 2 7,-1 0 0,4 2 0,-4-2-8,7 8-7,-10 0-3,0 1-10,0 0-7,-3 6-4,-4-1-7,-7 3-10,2 1-1,-8 0-27,0 4-2,-8-2-3,-1 3 2,-1-4-12,-4-1-14,-2 6-15,-1-4-20,-3-7-20,3 5-24,-3-6-25,-3-1-29,3-4-33,0-5-40,7-2-70,-8 0-118,12-2-97,-12-5-92,12-9-80</inkml:trace>
  <inkml:trace contextRef="#ctx0" brushRef="#br0" timeOffset="63551.9828">22065 16667 1669,'17'-2'23,"-1"4"22,-2-2 38,-4 7 15,4 1 11,-8 7 11,1 0 8,-1 6 10,5-5 6,-11 9 1,0 0-1,6 8-34,1 1-8,-7 5-8,0-4-11,3-1-11,-3 2-9,3 2-33,-3-4-20,0-5-29,0-3-32,-3-1-34,3 0-34,-3-5-32,3-3-54,-7 1-115,1-5-160,-5-7-194,-2-2-168</inkml:trace>
  <inkml:trace contextRef="#ctx0" brushRef="#br0" timeOffset="63747.0525">21788 16624 1703,'14'-7'14,"2"2"7,5 0 17,-1-3 13,6 7 18,4-5 3,7 1-4,3 1-5,6 1-9,5-3-1,2 6-8,1 0-3,-3 0-4,1 0-15,-3 6-30,-5-3-34,2 4-31,-6-5-33,-6 5-51,-4-1-105,-3-4-322,0 6-82</inkml:trace>
  <inkml:trace contextRef="#ctx0" brushRef="#br0" timeOffset="64212.0952">22789 16640 1475,'3'1'-22,"8"5"23,-11 2 16,3-5 18,-3 6 24,0-2 16,0 6 17,0-1 7,0 4 10,-3 2 11,3-3 11,-8 2 4,8 0 11,8 6 4,-8-11-6,0 13-34,6-10-9,1 2-5,-1 1-8,5-3-7,2 0-2,-7-5-14,8-2-6,2-7-3,1 5-7,-1-4-5,5-2-3,-4-2-7,2-4-2,5-3-1,-11 1-3,7-4-3,-3-8 1,-1 2-7,5 1-1,-5-8 1,-2 1-1,-5 3 28,2 1 4,-1 1 5,-4 1 6,4 3 0,-6-1 4,6 4-10,-10-1-3,3 6-5,-3 5-2,-3-5-2,3 7 0,-10 7 6,6 2 7,-6-1 9,7 9 10,0 6 10,-7 3 8,-1 0 2,5 8 5,3 0 6,-7 4-7,-1 6-7,5-3-7,3 4-3,3 0-6,-10-1-8,6 4-4,-9-5-7,3-9-5,3 7-12,-3-7-17,-6-3-34,-1-4-29,0 1-39,-6-8-39,3-1-47,-4 2-31,5-9-50,2-4-42,-7-4-54,8-4-45,5-2-139,-5-5-89,2-6 47,5-4-245,2-7-299</inkml:trace>
  <inkml:trace contextRef="#ctx0" brushRef="#br0" timeOffset="64596.0682">23320 16692 2187,'30'-2'-10,"-11"-1"8,8-2 24,-11 5 28,1-2 13,-4-4 10,4 6-5,-4 0 5,4-1 5,-4-5-3,4 6-3,0 0-6,-1 0 1,4 0-5,-6 0-7,3 0-3,0 0-3,-1 6-8,-2-6-2,-1 1-5,0 7 4,-6 0-11,-4 1-2,4 4-1,-7-3 0,-7 5-5,1 3 0,-5-6 0,-2 8-4,3-2-3,-3 0 3,-11 1 0,8-4 3,-5 2-10,1 7-3,4-7 7,2-3-14,4-2 5,-2 5 9,-2-2-6,10-3-7,-2-5 5,6 5-5,-4-4 5,14 2 1,-6-8-3,2 10-2,8-8-2,-1-2 1,10 5-3,1-7-9,3 6-11,3-6-10,3-6-25,4 6-21,-4-1-32,7-5-34,-3 4-31,0-5-57,-4-4-117,0-1-146,-6-6-118,0 6-113</inkml:trace>
  <inkml:trace contextRef="#ctx0" brushRef="#br0" timeOffset="65084.545">24150 16617 1599,'3'-2'-3,"0"2"21,-3 0 20,0 0 27,0 0 20,-6 14 23,-1-3 13,4-2 15,0 9 12,-5-3 2,2 7 7,-4-2 4,4 4-35,-2-5-2,2 1-12,6 1-8,-10-5-12,10 2-5,0-3-11,0 2-3,0-4-10,3-1-8,4-4-3,-4 0-8,8-6-6,2-2-6,-7 0-3,8-2-9,-1-6-2,1 0-7,2-4 0,1-9 2,-2 2-11,3-5 3,-6-2-1,6 1-5,-8 2 6,2 4-7,-4 1 11,2-2-16,0 8 14,-8-1 0,3 8 3,-2 1 11,4 4 1,-7 0 17,-7 9 15,7-2 2,-3 9 6,-2-2 8,5 4 12,0 0 4,0 4 5,0-2 0,5 3-1,-2-4-7,4 4-3,6-4-6,-11-2-2,13-8-3,0 6-5,6-7-5,-1-6-5,-3-2-4,6 0-6,1-2-2,2-8-13,4-3-14,1-5-6,-8 1-15,3-8-22,1 1-18,0-10-15,-10 8-15,2-6-31,-5 3-17,-1 0-25,-2 3-22,-11 1-40,-11 1-37,8 3-48,-13-9-101,-8 10-209,4-5 42,-10 3 58,6-1-145,-6 5-148</inkml:trace>
  <inkml:trace contextRef="#ctx0" brushRef="#br0" timeOffset="65254.0922">24263 16179 1789,'10'-4'32,"2"-4"27,6-2 34,9 3 42,3-3 36,6 3-8,1-2 13,6 0 22,4-2-7,10-3-16,-4 6-17,14-7-12,-7 10-36,0-8-53,0 11-59,-3-5-69,-14-1-85,4 5-100,-14-1-219,-6-4-57,-14 6 65,-6-6-109,-7 8-78</inkml:trace>
  <inkml:trace contextRef="#ctx0" brushRef="#br0" timeOffset="66458.0499">1992 17495 615,'-6'4'177,"3"-4"-7,-4 8-22,-1-5-28,5 4-5,-4-4-4,5 1-4,-1-4-10,-2 5 3,5 1 8,0-4 6,5 3 9,4-3 3,1 1-6,4-1 0,6-2-11,2 0-12,2 0-9,6 0-10,6 0-8,1-2-5,1-1-10,1 3-11,9 0-34,-9-2-27,-2 2-38,-1 0-41,-3 0-38,1 2-40,-7-2-35,-4 3-79,-6-1-141,-7-2-144,-4 6-75</inkml:trace>
  <inkml:trace contextRef="#ctx0" brushRef="#br0" timeOffset="66656.3234">1958 17868 1593,'4'6'36,"-4"2"23,6-3 18,4 0 23,0-2 17,11-1 8,2-2 2,7 2-7,3-2-9,1 0-10,6 0-10,6 0-10,1-2-26,-4 2-37,-2 0-52,5 0-65,1 0-57,-10-2-90,-4 4-175,-3-2-210,-3 2-129</inkml:trace>
  <inkml:trace contextRef="#ctx0" brushRef="#br0" timeOffset="67523.4944">3443 17737 1696,'3'5'-36,"-3"0"45,0-3 22,0 3 7,0-5 11,4 3 9,-1-3 10,3-3 6,2-2 8,1 5 1,4-2 5,4 2 6,4-2 1,-2-1-2,5 6-1,6-3-2,-3 4 0,3 1 4,-4 1 7,4 1-13,-3 0-1,3 9-6,-7-7-3,4 12-7,-10-6-1,-1 3-7,-6 2-10,0-1-6,-8 1-4,3 3 0,-10 2-10,0 0 3,-5 2-31,-5 1-25,0-1-19,-5-1-27,0-2-34,-3-1-39,-1-3-39,4-3-32,0-2-46,0-5-86,3-2-104,4-8-231,-1-3-173</inkml:trace>
  <inkml:trace contextRef="#ctx0" brushRef="#br0" timeOffset="67768.1324">3910 17640 1818,'20'-3'-7,"-5"3"19,3 0 15,-6 3 21,3 2 20,-5-1 12,-4 9 11,4-1 12,0 4 7,-3 5 10,4 3-1,-5 8 20,0 0 3,-6 4-8,4 2-5,-1 1-16,0 1-11,1 0-9,0 0-11,-1 0-13,3 0-40,1-3-30,-1-1-36,2-6-48,1 0-53,-2-5-53,10-3-56,-8-4-137,6-4-119,-3-3 44,-2-4-77,7-2-40</inkml:trace>
  <inkml:trace contextRef="#ctx0" brushRef="#br0" timeOffset="68294.1171">4483 17853 1500,'14'-4'27,"-4"2"22,-4 4 20,1 2 18,4-1 20,-5 9 11,4 0 13,-4 5 12,5 1-1,-5 4 5,1 3 2,-1-2-7,2 4 0,-2 3 2,0 0-6,4-4-10,-2 0-10,1-3-9,4 0-8,-2-3-11,5-3-7,1-2-7,3-6-11,0 0-6,2-4-6,3-5-8,-1-2-3,-3-4-3,7-1-6,-6-4-5,3-4-2,-6-4-3,2-4-5,-5-2-3,-2 0-3,-1-2-5,-6 2 4,-1 0-1,-2 0-3,-1 2 1,0 3-3,0 2 3,-3 4 1,4-2-3,-4 7 4,0 1 3,-4 3 1,4 5 5,0 0 9,-3 10 15,3 0 9,3 3 14,-3 5 9,4 4 9,-2 2 9,-2 5 9,0 5 3,0 4 1,0 2 3,0-1-3,-6 9-5,0 0-35,-1-3-5,-3 2-6,3-4-1,-2-6-5,-1-2-3,-5 0-13,3-4 7,-2-2-6,-2-4-12,-2 1-5,-1-4-13,3-5-14,-1-5-14,-1 1-16,2-7-18,0-6-24,-2-3-23,0-6-23,1-3-24,4-2-15,-1-4-20,4-1-19,4-7-31,6 1-31,3 1-34,2-7-49,6 1-122,3 1-98,2-4 27,8 0-195,1 0-229</inkml:trace>
  <inkml:trace contextRef="#ctx0" brushRef="#br0" timeOffset="68719.976">5284 17985 1939,'7'0'-30,"-1"0"28,4 0 21,1 0 16,-2 0 28,4 0 13,4-3 8,-1 6 1,5-3 11,-1 0-2,4 0 3,-2 0 0,5 2-5,0 1-3,3-3 0,-3 2-7,-4 0-13,4 1-1,-8-1-2,5 2-4,-7-1-7,-1 3-8,0 0-2,-6 3-3,1 1-6,-4 2-3,-5 1 1,-2 5-11,-2 0-3,-5 1 3,0 1 1,-7-1-4,-2 7-2,-4-1-3,-4 3 3,2-3-3,-2-3-8,-3 2 6,5 0-9,-2-5 3,4 1 2,0-2-4,7-6-5,-4 4-2,7-4 4,3-2 2,4 0-1,3-2-4,3 2 2,4-2-3,3-4 5,3 1-7,4 0 10,6-2-6,4 2-2,3-5-8,3 2-17,0-4-24,1-1-24,5 1-32,1-6-29,-2 0-21,2 4-19,-3-4-28,-2-1-62,3-4-89,-8 0-94,0-4-156,-7 0-104</inkml:trace>
  <inkml:trace contextRef="#ctx0" brushRef="#br0" timeOffset="69215.6182">6157 18030 1525,'4'-6'5,"0"5"29,-4 1 22,0 0 11,0 9 17,0-1 12,-4 4 10,4 1 8,-4 7 8,1 2 7,0 3 4,0 3 4,-1-1 28,1 1-5,0 0-6,0-1-10,3 2-6,0-4-10,3 3-11,0-2-10,4-5-14,-1 0-8,1-4-10,3-1-6,0-4-9,0-3-4,4-3-2,-5-1-15,2-3-13,-1-4 3,2-1-11,-1-5-5,-1-1-7,-4-3-5,4-6-8,-3 0-2,0-1 0,-4-1-8,0-1 5,-3-1 0,3 5 7,-3 2-2,0 2 2,0 0 1,0 1-4,0 4 2,-3 3 0,0 5 4,0 0 5,3 0 11,-3 13 9,-1-4 10,1 7 14,-1-3 6,4 4 9,0 0 16,0 0 4,0 1 8,4 3 4,3-2 2,-1 1-5,0-5-4,5 3-21,2-6-4,0 1-4,1-4-5,-1-4-6,7-2-5,0-3-4,-3 0-5,9-8-9,-5 1-6,-5-5-5,1-3-17,-1-3-13,-2-2-22,-1-8-16,-7-2-29,2 1-23,-2-1-23,-3-1-13,-3 7-21,-3-7-20,0 6-29,0 3-28,0 0-32,-2 2-61,-1 2-157,-1 0-91,4 4 69,3 1-157,3 3-165</inkml:trace>
  <inkml:trace contextRef="#ctx0" brushRef="#br0" timeOffset="69547.5759">7245 17974 1762,'3'-2'-4,"3"2"40,-1-2 15,-2-1 6,-3 1 10,0 2 27,6 5 20,-6-1 3,0 7 13,0 1-2,0 3 8,-3 5 0,3 2 4,-3 5-7,3 4-16,0-3-9,0 5-11,0 1-11,3 7-5,-3-4-17,3 1-25,1-1-35,-1 1-24,0-4-30,-3-1-33,3-6-31,-3 0-37,3-3-27,-3-5-17,5-2-45,-10-4-73,2 0-86,-3-6-264,-4-4-160</inkml:trace>
  <inkml:trace contextRef="#ctx0" brushRef="#br0" timeOffset="69733.0812">6971 18294 1675,'4'-12'-4,"2"2"37,1 0 14,3 3 13,-1 1 17,6 0 12,4 0 1,1 0 6,10 3 5,0-3-2,4 3-4,2 1-9,2 0-6,5 2-8,4-3-9,-1 3-13,1 0-23,-1-2-32,1 2-32,-7 0-33,-5 2-38,14 1-42,-13-3-84,1 2-128,-4 0-274,-3-2-134</inkml:trace>
  <inkml:trace contextRef="#ctx0" brushRef="#br0" timeOffset="70012.3323">8052 18090 1749,'7'-9'7,"-1"2"26,0 2 9,2 1 18,-2-1 29,4-1 15,0 4 10,0-1 6,3 1 10,1 2 2,-1-2 1,-3 2 12,4 2-3,-1 0-1,1 1-4,-2 5-11,2-3-5,-4 4-2,-4 2-17,1 2-9,-3 1-9,-1 1-6,-6 2-8,3 4-7,-7 1-4,-3-2-10,0 3-10,-4-4-20,2 2-24,-6 1-27,-1 1-33,-4-3-27,-1-6-37,0 2-34,1-7-41,0 2-54,3-6-73,4-2-131,-1-3-53,4-3 31,-2-6-47,6-3-34</inkml:trace>
  <inkml:trace contextRef="#ctx0" brushRef="#br0" timeOffset="70230.7481">8188 17924 1427,'21'-2'58,"-1"4"17,-10 2 7,3-1 19,-3 6 13,0 3 14,-3 6 3,-1 2 4,1 5 3,0 5 6,-4 3 12,0 1-11,-3 1-11,0 3-12,4-1-10,-1 1-18,0-1-10,4 1-32,0-6-32,-1 0-28,4-2-32,-3-6-25,3-4-31,0-3-28,0-5-29,3 1-30,0-6-18,8-5-18,-4-4-43,-4-3-45,7-2-303,-4-8-110</inkml:trace>
  <inkml:trace contextRef="#ctx0" brushRef="#br0" timeOffset="70643.6424">8702 18087 1654,'10'-18'20,"-3"6"11,0 4 5,-1 4 22,-4 4 14,3 0 13,-5 4 4,0 7 5,-5-2 9,3 3 8,2 5 15,-3 5 7,-4-2 18,7 5 14,-3-3 2,-1 1 1,4-3-21,0-1-7,0-1-4,7 2-7,0-2-6,3-3-6,0-3-14,5-2-12,0-3-4,-2-2-10,4-2-7,-1-3-12,2-3-5,-2-4-2,4 0-7,-3-9-3,2 2-5,-5-4-5,-1-7-7,-3 6 2,1-5-3,-5 2-4,-3 0-2,0 2-3,1-3-1,-4 6 3,0 2-1,0 0-2,3 3-1,-6 1-6,3 6 9,-4 3 3,4 2 6,-6 9 13,3 2 15,0 4 9,-1 2 18,4 6 3,-4-2 4,4 8 0,-3 3 5,0 6-37,-1-1 0,-2 1-6,2 1-4,-2 2-3,-1-4-12,-3 3-19,1-3-35,-2-1-34,-6-6-37,1 0-47,0-1-28,-2-6-35,-2 0-33,0-3-46,4-3-47,-4-7-94,0 0-168,6-7-10,-2-6 76,6 0-220,0-4-238</inkml:trace>
  <inkml:trace contextRef="#ctx0" brushRef="#br0" timeOffset="71109.564">9216 18054 1909,'14'0'-45,"-1"-2"34,-4-1 14,5 1 8,-1 0 21,4-3 14,-4 2 9,4 1 12,-1-1 6,5-2 5,-5 2 4,4 3 4,-3-1 1,3 1-3,0 0-4,0 1 0,-4 2-7,5 0-5,-5-1-5,1 3-6,-4 0-6,4 2-3,-4 1-5,-2 0-5,-5 5-2,1-4-4,-4 3-1,-3 4-9,-8 4 0,0-2-4,-3 2 3,-5 2-8,-1 2-7,-7 0-3,5-2-4,-5 0 4,-3 1-5,1-3 2,-1-1-3,4 1 3,0-2-4,6-3 4,-3-2-1,3 1-2,4-1 0,2 1 1,5-2 2,0-3 2,2 4-1,4-4-4,4 2 4,-1-2-1,6-1 1,5 2-1,3-2 1,3-1-1,7 1-3,3-3-13,0-3-24,3 1-27,0-3-33,4-5-33,-4 2-40,8-4-64,-3 0-105,0-4-110,-6-2-156,-2-1-106</inkml:trace>
  <inkml:trace contextRef="#ctx0" brushRef="#br0" timeOffset="71599.0977">10013 18147 1682,'3'0'12,"-3"0"18,4 6 9,-4-3 19,0 6 10,-4 0 10,4 7 10,-3-2 12,-1 6 9,4 1 7,-3 1 6,0 3 6,3 1 5,0-2 13,0-1-4,3 2-9,0-3-7,1-2-12,-1 1-13,4-4-3,0-2-10,2-3-10,2-2-10,-1-5-7,3 0-7,1-5-5,-2 0-5,2-2-5,-1-6-5,-3-2-4,7-2-5,-4-3-2,1-6-7,-1 1 4,1-4-5,-5-1-4,4-1-2,-2 4 0,-1 0 0,-4 4-1,5 0 2,-8 4 3,3 2-2,1-1-4,-4 6 8,0-2 7,1 7 9,0 2 8,-4 0 12,0 13 8,0-3 8,0 5 11,0 0 5,0 2 6,-4 6 3,4-1 4,4 0 12,2 4-10,1-4 2,2 0-31,5-2-5,-1 1-1,1-4-5,2 0-5,1-4-4,4-6-3,1 1-6,-1-5-4,-1-6-4,2 0-9,2-4-10,3-6-15,-5-1-16,6-8-15,-5-4-25,-4 1-26,6-5-24,-10-3-23,3 3-36,-2-2-9,-5 2-17,-6 3-32,-1 2-29,-4 0-51,-6 0-79,-4 0-193,-8 0-12,3 0 66,-10 2-192,3 3-207</inkml:trace>
  <inkml:trace contextRef="#ctx0" brushRef="#br0" timeOffset="71776.6249">10229 17787 1958,'11'-1'8,"-1"1"19,7-5 22,-1 5 22,7-1 12,1-5 3,3 6-10,3-5-2,3 3-6,4 0-8,-4-1-5,3 3-17,-3-2-39,1-1-58,0 3-69,-1 0-80,4 0-204,-4 0-216,13 3-125</inkml:trace>
  <inkml:trace contextRef="#ctx0" brushRef="#br0" timeOffset="72327.1499">11587 17957 1755,'-3'5'14,"-1"3"24,0 4 17,2 0 21,2 4 12,-3 6 10,6 3-1,-3 3-2,0 4-2,2 4-4,2-2-3,0 3-11,2 1-7,-3-3-9,-1 5-6,4-3-22,-3-4-24,-3-3-31,0 1-26,0-4-23,0-5-20,-3 1-35,-3-3-46,-2-6-109,-3-3-121,0-2-157,-4-4-62</inkml:trace>
  <inkml:trace contextRef="#ctx0" brushRef="#br0" timeOffset="72531.1507">11136 18262 1445,'8'-10'42,"-2"3"32,1 2 12,2-4 18,5 6 21,6-3 11,3 1 7,7 3 9,4-1 2,6 1-15,0 2 2,6-3 2,4 3-18,-2 3-7,1-3-17,1 2-17,1 1-40,-2-1-33,-2 0-37,-4 1-40,-7-3-41,-1 0-46,1 2-48,-2 2-51,-8-8-112,-3 4-111,-3-2-111,1-1-87</inkml:trace>
  <inkml:trace contextRef="#ctx0" brushRef="#br0" timeOffset="72789.4561">12110 18110 1510,'8'-5'-2,"-2"2"40,-3-1 13,4 1 14,-1-2 19,5 0 19,-1 1 19,2 3 12,2 1 1,-1 0 9,4 0 13,-1 1 17,2 3 2,-1-2 0,2 6-3,-5-4-7,2 7-7,-2-1-10,-1 5-11,-3-1-8,-3 2-14,-1 1-8,-2 3-11,-4-3-8,-4 7-13,1-5-6,-7 1-17,3 1-28,-6-1-30,-1-3-46,-2 0-45,-1 0-45,-2-4-45,2-1-41,-4-1-51,2-1-66,-1-8-120,-1 3-74,2-8 32,5 1-100,-2-3-104</inkml:trace>
  <inkml:trace contextRef="#ctx0" brushRef="#br0" timeOffset="73008.8674">12294 18054 1647,'17'0'25,"-4"3"25,0 2 2,-3 2 22,1 4 19,-2 4 12,1 2 3,-3 6 5,-3-2 11,2 8 2,1 1 2,-4 4 0,0 2-12,4-1-12,0-3-13,-4 3-8,7-2-16,-5 0-27,4-6-38,-3-3-37,1-4-31,1 1-30,7-6-34,-2-1-29,4-1-33,0-8-37,-4-3-68,4-2-75,0-2-206,-8-8-80</inkml:trace>
  <inkml:trace contextRef="#ctx0" brushRef="#br0" timeOffset="73431.6312">12737 18140 1616,'3'-11'23,"1"4"7,3 5 24,-7-1 24,4 3 15,-1 5 7,-3 0 10,0 3 3,2 4 9,-2 3 12,0 0 8,0 3 10,0 2 6,4 2 3,0-2-1,-2 0-21,5 0-10,1 1-8,1-4-5,1-3-10,4-1-13,-2-3-9,3-4-9,0-3-6,6 1-7,-5-2-4,1-4-9,4-2-7,-5 1-2,1-8-2,-1 1-7,1-2 0,-1-3-11,-2-3 3,-4 0-3,-4-2-5,2 1 2,-2 1-4,-2 0-1,-1 3 3,0 1 0,0 1-3,0 4 0,-3 3 1,0 4 8,-3 2 4,3 0 10,-3 14 13,3-1 13,0 4 10,0 7 8,-3 3 11,3 0 6,-7 9 3,4 0-4,0 3-4,-5-3 15,5 5-15,-3-1-7,-4-2-13,3-1-2,0-2-11,-3-3-27,4 1-31,-8-8-43,4-3-46,-3 2-52,0-6-43,3 0-37,-4-8-43,-2 0-53,5-3-43,-2-4-68,10-3-125,-8-5-44,1-5 44,4-2-225,3-9-267</inkml:trace>
  <inkml:trace contextRef="#ctx0" brushRef="#br0" timeOffset="73868.4641">13354 18210 2264,'20'0'1,"-2"-3"15,-2 3 25,-2 0 25,2 0 8,-2 0 10,2 0 6,-2 3 5,2-3 4,-2 2-3,2 1-1,4-1-4,-7-2 14,7 0-2,-3 2-8,0-2-9,0 3-18,-1-1 1,0-2-9,1 4-2,-4-2-2,1-1-7,-4 5-9,0 2 0,-4-1-3,-2 3-3,-4 0-1,-4 5-6,2-3-4,-9 7-2,-6 0 1,1 4 1,0 2-2,-5 0 2,-2 0-8,-1 0-1,-2 0-5,3-3-7,-1 1-2,5-4-1,2-1-4,-1-3-6,6 0-3,2 0 12,2-3-5,5-1 2,0-4 0,9 3 2,2-2 3,2-1 8,2-2 3,6-3 11,2 4-10,2-1 3,2-3 3,6 1-4,2 0-5,3-3 3,-1 2-2,2-4-21,-2 4-27,2-2-24,-3-2-20,0-1-22,-3 0-30,-3 1-35,0-3-31,-3-1-41,-5 1-52,-2-2-121,-7 0-98,-7-3 30,-3-3-56,-3-1-41</inkml:trace>
  <inkml:trace contextRef="#ctx0" brushRef="#br0" timeOffset="74072.9157">13555 18049 1417,'-4'-2'48,"8"-3"16,-1 3 9,0-1 20,8-2 14,-2 3 4,8-1-2,3-1-7,6 1-2,4 1-11,4-1-6,-1 0-10,4 3-6,0 0-9,3 3-23,-4 2-31,4-1-31,4 4-29,-8 2-32,7 2-55,-5-4-58,-5 4-127,-3 1-281,-3-2-108</inkml:trace>
  <inkml:trace contextRef="#ctx0" brushRef="#br0" timeOffset="74591.6566">14429 18197 1567,'6'7'7,"-4"-1"27,3 1 12,-5 0 12,0 6 13,0-1 13,0 1 3,0 4 8,-5 3 1,0 1 8,2-1 0,-1 5-2,-3-3 3,4 3-1,-1-2-3,4-2-7,-3 5-3,3-6 5,0-3-3,0 1-13,3 0-1,-3-3-15,4-3-3,-1-2-14,4 3 3,-3-8-9,2 0-2,4 0 1,-3-2-7,3-6-8,-5 1-2,6-6-5,0-3-2,-3-3 3,2-4-5,2-1-3,-4-5-6,0 2 2,2 0-2,-3-2 0,-4 5 3,4 2-3,-4 2-4,-1 3-1,2 0 1,1 5 1,-5 5 5,0 2 2,0 0-2,-9 9 14,7 0 7,-6 0 7,6 4 10,-1 2 16,3 0 3,0 3 11,0-4 5,5 7 15,3-1 2,-2-4-4,5 2-3,4-2-5,3-4-2,-2-2-4,8 0-9,-4-5-6,1-2-4,1-6-6,2-2-7,2 0-6,-2-5-3,6-2-7,-3-6-11,0-4-13,-5-1-15,2-4-20,-7 0-18,-4-4-23,4 4-18,-7 4-19,-4 0-30,-3 1-27,-3 1-38,-3 5-37,0-2-50,0 3-59,-4 1-170,4 1-53,3-2 60,7 4-174,-1-1-178</inkml:trace>
  <inkml:trace contextRef="#ctx0" brushRef="#br0" timeOffset="74979.7634">15715 18099 1814,'-3'-1'-79,"3"1"71,0-3 30,0 1 17,0 2 15,-3-6 15,3 6 9,0-2-2,0 2 6,-7 5 11,4 3 9,-5 1 7,6 4 3,-5 4 8,1 6 13,-1 2-14,-1 5 6,2 3-8,0-2-10,3 2-7,3 2-13,-4 3-8,1-3-18,3 0-33,3-3-36,-3-2-33,4-2-35,-1-1-43,-1-2-41,2-2-36,2-1-34,-6-7-51,5 2-106,-10-6-72,3-1-113,-6-3-74</inkml:trace>
  <inkml:trace contextRef="#ctx0" brushRef="#br0" timeOffset="75180.2273">15379 18460 1496,'6'-7'0,"2"3"44,0-1 10,3 1 10,3 1 12,2-2 8,1 5 1,7-3 5,2 1 6,4 2-3,0 0-8,2 0-4,3 0-8,1 2-7,4 1-6,-3-3-14,-1 3-18,1-1-25,-6-2-27,-1 3-29,0-3-22,-8 2-26,2 0-35,-1-4-60,-2 2-130,-2-2-257,-2-1-83</inkml:trace>
  <inkml:trace contextRef="#ctx0" brushRef="#br0" timeOffset="75439.5339">16156 18279 1509,'10'-7'-11,"-4"2"21,1 0 17,3 0 27,-3 3 22,3-4 18,0 6 14,3-1 12,-3 2 17,7 2 23,-4 2 27,1 0-25,6 5 19,-1 3 4,-1-1-3,-2 6-12,1-1-7,2 3-4,-5 0-10,-4 3-17,-1 2-10,-1-3-12,-2 1-9,-2-1-10,-8 3-11,0-6-18,-1 5-25,-6-5-25,-5 1-41,2-2-35,-5 0-43,-2-6-29,-2 1-39,-4-3-39,4-3-46,-3-2-62,5-2-112,-2-3-96,6-3 27,-3-7-108,7-2-109</inkml:trace>
  <inkml:trace contextRef="#ctx0" brushRef="#br0" timeOffset="75637.0051">16316 18318 1571,'17'2'29,"-1"1"24,-3 1 13,1 6 15,-4 2 17,4 4 5,-5 4 14,1 2 6,-4 3 0,4 3-14,1 4 10,-5 0-10,5 1-4,-1 2-9,2-4-15,-2 1-12,4 0-30,-3-4-34,2-3-34,-4-3-39,4-2-34,1-5-40,2 3-34,1-6-30,4-2-63,-4-2-84,-2-5-243,6-2-95</inkml:trace>
  <inkml:trace contextRef="#ctx0" brushRef="#br0" timeOffset="76055.9371">16947 18455 1753,'3'-13'47,"0"6"7,0-1 10,0 3 10,-3 3 16,7 2 4,-7 0 3,3 4 5,-3 4 2,0 0 5,4 5-1,0-1 22,-4 3 0,3 0 2,0 0-3,0 2-3,0-1-8,4 1-14,0-5-10,0 1-10,9-1-22,-5-4-3,5-1-6,1-1-4,-1-6-1,4 0-17,1-3 1,1-2-8,-1-3 2,2-2-4,-2-5-4,-5 0-2,1-4-2,-8-2-5,4-2-2,-5 1-1,-2-2 3,-2 0 7,-1 5-11,0-1 0,0 2 13,-3 3-3,3 3-5,-3-1 3,0 5 8,-3 4 9,3 4-1,0 0 15,-6 12 10,3-2 3,3 8 9,-7 3 12,7 5-3,-3 2-2,0 7-4,-2-1-5,2 5-6,3-3-5,3 3-7,-3 0-16,5-1-25,-2-3-30,0 0-28,4-5-33,-1 2-28,-3-7-21,4-3-25,-7-4-25,4-4-41,-1 3-39,0-10-74,1-2-149,-4-3-85,0-2 66,0 0-176,-4-14-176</inkml:trace>
  <inkml:trace contextRef="#ctx0" brushRef="#br0" timeOffset="76457.375">17603 18274 2009,'20'-2'27,"1"2"15,-2-2 27,1-1 18,4 3 5,-5-2 1,2 2-6,-1 0 3,-1 0-7,2 2-5,-1-2-10,-4 0-3,-2 0-5,2 3-4,-2-3-14,-1 4 7,-3-1-7,0 2-2,-3 3-3,-1 1-5,-3 2-3,-3 2-1,-3 1-1,0-2-2,-3 6-4,-4-4-4,-1 4 0,-2 3-1,-1-4 4,-2 1-14,-1 1 8,1-3-5,-4 1 1,3-2-2,0 3 2,4-6-2,0 1-2,0-4-2,2 2 4,1-2 0,1 3-4,5-3 5,-3-1 2,7 1 2,0-4-4,7 3 5,-3-4 1,5 2-4,1-1-5,4-3 1,2 3 3,4-3-6,4-2 3,-2 3 5,2-3-26,0 0-18,6-3-19,-10 3-28,-1-2-32,2-3-32,-1 3-23,-4-3-48,-5-3-101,-1 1-142,-4-3-25,-6 0-65,-3 0-49</inkml:trace>
  <inkml:trace contextRef="#ctx0" brushRef="#br0" timeOffset="76644.874">17554 18120 1532,'5'-8'20,"2"3"11,6-3 23,1 7 22,3-4 16,-1 5-1,5-3 2,2 6 0,3-1-6,1 1-7,6 1-5,1 1-12,3 3-7,-1-1-15,1 0-38,-1 1-41,2-1-49,-5 4-40,4-1-39,-7-2-89,3 1-362,-6-1-116</inkml:trace>
  <inkml:trace contextRef="#ctx0" brushRef="#br0" timeOffset="77121.6015">18367 18248 1640,'4'7'-26,"-1"-2"19,-3 5 11,3-1 22,-3 4 15,0 0 11,-3 2 12,0 2 13,-1 0 12,-1 3 18,3 4 4,-1-5 4,0 4-6,-1-3 0,1 0-6,3-3-8,0-2-8,-3 0-8,3-2-7,0-1-7,3-2-7,0 0-1,1-3-9,4-1 3,1-4-12,4-2 0,-5 0-4,10-2-6,-6-6-4,6 1-1,-6-3-7,6-2 1,-1-5-2,-4 1-6,4-2 2,-4 1 1,-1-3-3,-1 4 9,-1 1 0,0 1 12,-2 4 4,-2 0-13,0 0-8,1 5 0,-7-1 5,3 6 5,-3 0 0,0 7 14,0-1 6,-3 5 10,0-2 6,3 4 8,0 2 3,3-1-6,-3 5 6,7-2-3,-3 2-1,6-1-2,-4 0 3,4-3 16,0-3-1,3-2-2,4 0-4,-4-5-5,4 0-9,3-5-2,0-3-10,-3 1-5,6-8-3,-3 0-10,1-2-9,-2 0-18,-2-6-19,-4-2-27,4-5-31,-7-4-31,0 8-30,-3-4-38,-7-4-40,-3 5-34,-5-1-29,2 3-34,-10-6-90,-5 3-133,-2-1-21,-4 2-183,0 4-225</inkml:trace>
  <inkml:trace contextRef="#ctx0" brushRef="#br0" timeOffset="77292.6484">18487 17992 1848,'13'0'-12,"-3"0"29,-3 0 14,3 0 28,5 0 34,0 0 12,5 0 7,-4 0-5,8 0-4,0 0-6,2-2-14,0 2-7,8 0-5,-4-3-17,0 1-25,0 2-45,-3-3-59,3 6-70,0-3-116,0 0-245,0 0-130,0 0-134</inkml:trace>
  <inkml:trace contextRef="#ctx0" brushRef="#br0" timeOffset="78042.174">19438 18124 1620,'-7'-4'-57,"7"-1"23,-7 0-71,-1 2 90,6-2 40,-1 1 2,0 1 12,3-2 19,-4 2 20,1 1 13,3-2 4,-5 3 3,5 1 12,-10 1 5,8 8 9,-4-1-4,-1 1 8,3 6 14,-2 3 15,-1 2 7,1 5-10,2-3-9,1 6-12,-1-1-10,-3 5-13,7 1-14,-4 2-8,2-7-29,2 2-29,0-3-45,0 0-34,0-2-28,2-2-37,-4-2-32,2-4-26,0-3-36,0 2-32,-6-7-66,-1-2-98,-4-1-66,-1-3-114,-2-3-85</inkml:trace>
  <inkml:trace contextRef="#ctx0" brushRef="#br0" timeOffset="78237.1775">18997 18327 1534,'3'-4'19,"5"-1"26,-2-3 20,4 4 17,-1 1 18,5-3 17,2 3 12,5 3 5,6-2 6,3 0-9,0-1-7,3 3-7,0 0-10,4 0-19,3 0-7,0 0-21,0 0-24,0 0-34,0 0-41,-3 0-38,-2 0-29,4 0-32,-3 0-48,-6 0-89,0-2-128,-3 2-239,-8-6-139</inkml:trace>
  <inkml:trace contextRef="#ctx0" brushRef="#br0" timeOffset="78505.457">19844 18160 1624,'3'-5'-74,"5"3"73,-5-4 22,4 3 14,2 1 19,-2 2 27,3-2 15,3-1 11,-2 3 10,5 0 8,-3 0 17,4 3 8,3-1-15,-3 3 4,3 3 0,-4-1 1,1 4-6,0 1-2,-4 2 3,0 2-17,-6 0-7,0 5-10,-4-1-7,-3-2-10,-3 4-8,-4-2 9,0 2-12,-3-2-15,1 1-35,-5-1-34,-6 2-39,3-4-40,-3-3-39,1-3-41,-2 1-47,-2-4-37,3-1-54,0-5-100,0-1-84,0-2 10,6-5-77,-2-5-61</inkml:trace>
  <inkml:trace contextRef="#ctx0" brushRef="#br0" timeOffset="78709.909">20008 18110 1434,'26'-3'-12,"-9"1"38,0-1 0,-4 0 3,4 3 11,-7 3 4,0-3 5,0 5 0,0 0 8,0 0 0,-4 5 4,-2 3 1,3-4 4,-1 10-5,-3-2-3,4 2-5,-4 1-2,0 4-5,2-5-5,-2 4-11,-3-1-32,6 1-26,-6-1-34,7-1-46,-1-1-52,2-3-95,1 0-328,1-5-83</inkml:trace>
  <inkml:trace contextRef="#ctx0" brushRef="#br0" timeOffset="79232.5876">20544 18065 1604,'4'-5'11,"3"5"21,-7 0 26,3 5 27,0-1 25,-3 7 14,0-1 10,0 2 17,-3 3 4,3 3-11,0 0 3,-3 3 9,3 2-17,0 2 12,3-2-11,0-1-10,1 1-8,2-1-10,3 1-10,2-4-9,2 1-12,1-1-9,6-2-4,-7-5-6,4 1-7,3-4-7,-7-4-3,7 1-5,-3-1-4,0-9-5,0 3 0,-1-7-9,-2 1-2,2-6 0,-2-2-2,-5-2-6,1-6 2,1 3-4,-5-2-3,-3 2 0,1-3 3,-1 6-2,0-1 2,-3 3 7,3 2 0,2 1-2,-5 2 1,0 5 8,0 3 6,0 2 4,0 0 6,-5 15 7,5-3 9,0 3 8,-3 5 8,3 0 0,-3 6 0,3-2-7,-3 3-5,3 4-5,0 1 1,-4-2-12,4 0-8,0-3-8,0 0-27,-3-1-34,0-4-36,-3-2-33,1 4-45,-1-7-44,-1-2-46,1-5-38,0 2-61,-2-8-77,2 2-133,-1-6-26,1-7 41,3-1-182,-2-4-206</inkml:trace>
  <inkml:trace contextRef="#ctx0" brushRef="#br0" timeOffset="79577.7093">21015 18162 1818,'16'-6'10,"1"3"27,4-1 10,-5 2 20,4-1 20,0 1 5,0 0 0,0 2 0,3-3 7,-3 3-1,4 0 1,-4 0-9,3 0 1,-3 3-2,-3-3-10,-1 4-11,-2 5-1,-4-2-3,-4 3-4,-2 0-7,-4 5-7,-4 0 10,0 5-5,-6-1-4,1 4-4,-4 2-4,-4 1-6,-4 0-6,2 3 2,-1-5 0,-1 3-8,2-1 0,2-1-1,1-3-5,-1-2-3,7 1-2,0-4 8,0-3-7,6 2-1,4-4-2,11 1-1,-5-4 0,7 2-7,8-1-9,2-3-14,6-2-10,6 0-20,1-5-21,4 0-27,-1 0-29,5-5-31,7-3-29,-12 4-28,4-6-41,-2-5-102,-1 0-90,4-8-160,-11-2-110</inkml:trace>
  <inkml:trace contextRef="#ctx0" brushRef="#br0" timeOffset="80025.5116">21926 18168 1529,'3'0'-5,"-3"0"28,0 0 15,0 9 24,0-1 23,-3 4 19,-1 1 8,1 1 10,-4 7 12,-3 1 9,7 1 8,-4 2-8,0-3-20,4 3-13,-1 0 5,-2-2-2,3-1-9,3-5-8,0 2-11,0-5-9,0-1-4,3-1-11,3-4-5,1-1-4,0-2-4,0-2-8,2-6-5,2 0 1,2-2-6,0-2-7,1-8-3,-1 0 0,1-5-11,2-2 1,-2-3-2,2 0 1,-2 0-3,-5 5 8,-2-1 0,7 3 10,-14 4 9,6 1 0,-3 4 0,4-1-4,-7 7 20,3 1 4,-3 2 5,-3 10 3,0-1 13,-1 7 12,1-1 5,0 4 6,3 2 4,-3 1 2,6 1 4,-3-1 10,3 1-10,4-2-2,2-3-12,2 3 8,5-6-12,-2-1-8,2-3-7,8-3-11,-10-6-13,5 1 3,1-6-19,4-2-20,-5-4-28,5 0-28,-7-6-31,-4 0-40,0-4-42,-7-1-48,2-4-39,-8 0-51,0-1-43,-4-1-57,-6-4-133,-6 5-93,-5-4 42,-1 2-258,-5 1-319</inkml:trace>
  <inkml:trace contextRef="#ctx0" brushRef="#br0" timeOffset="80186.083">21822 17930 2060,'0'-6'-32,"0"4"35,0 2 17,17-3 28,-11 1 30,8 2 12,2-2 5,8 2 3,3-3-3,3 3-9,6 0-10,-3 0-8,7 0-14,7 3-29,-10-3-43,1 2-51,7 0-48,-2 3-50,4-1-53,3-1-132,-6 1-302,2-2-149</inkml:trace>
  <inkml:trace contextRef="#ctx0" brushRef="#br0" timeOffset="80412.4753">23029 17955 1645,'10'0'-46,"4"0"50,-8 2 20,4-2 14,-3 0 23,0 5 36,-1 0 28,-6 5 18,3 0 14,-3 6 32,-3 1-19,3 5 4,-3 3 4,0 3-11,-4-1-14,4 6-15,-1-1-16,4-4-12,-7 2-4,4 2-35,0-4-34,3-1-38,-3 1-33,3-3-27,0-3-31,-4-2-38,4 0-31,0-5-28,4 3-28,-8-8-91,8-1-123,-8-1-59,-2-3-105,2-2-95</inkml:trace>
  <inkml:trace contextRef="#ctx0" brushRef="#br0" timeOffset="80589.003">22849 18352 1537,'0'-5'15,"-3"0"27,3 0 8,0 3 16,0-1 25,0 3 8,0-5 8,3 5 4,11 0 2,-11 0-9,10 0-4,1 3-11,2-1-12,1-2-9,-1 3-15,8-3-32,-4 2-39,10 1-46,0-1-42,7 1-36,-7-1-50,3 0-80,13-2-391,-5 3-159</inkml:trace>
  <inkml:trace contextRef="#ctx0" brushRef="#br0" timeOffset="80875.8393">23680 18117 1716,'6'-5'-39,"1"-2"34,-7 1 20,3 0 17,7 0 27,-10 0 21,4 5 17,6-1 16,-7-2 17,3 2 11,1 2 9,0 0 4,3 2-19,3 2 4,-10-2-4,8 3-4,-5 0-11,4 3-9,-3-1-4,0 3-8,-4-1-3,3 4-13,1-1-6,-14 4-10,7-1-7,0 2-4,-3-2-8,-3 4-2,-5-1-9,1 0-18,-6-3-26,2 2-34,-2-1-33,-1-4-25,-3 1-37,-6-4-36,2 2-42,1-4-58,-1-2-138,8-3-132,-5-4 54,9-1-109,-2-1-96</inkml:trace>
  <inkml:trace contextRef="#ctx0" brushRef="#br0" timeOffset="81101.2325">23723 18120 1505,'20'0'-16,"-4"0"33,5 0 11,-12 2 22,1 0 26,4 3 22,-1 3 15,-10 2 12,1 3 8,3 4 8,-7 3 9,0 2 2,0 4-8,0-1-32,-7 4-13,3 4-5,1 0-18,3-3-5,0-1-7,0 0-6,0-2-37,0-3-13,0 2-24,3-7-25,1 2-30,-4-6-32,7-1-37,-7 2-38,3-8-117,0-1-140,-6-5-32,0-2-68,3 0-39</inkml:trace>
  <inkml:trace contextRef="#ctx0" brushRef="#br0" timeOffset="81288.2465">23516 17915 1388,'14'-16'20,"-8"7"37,7 1 7,1 0 10,2 4 17,-2-1 14,2 2 1,8 2-7,-1-4-8,1 5-8,6-1-9,-4 2-12,4-1-18,0 5-31,0-1-40,-3-1-39,-4 3-45,4 0-74,0-1-126,-14 0-258,4-3-69</inkml:trace>
  <inkml:trace contextRef="#ctx0" brushRef="#br0" timeOffset="81707.1232">24203 17945 1536,'7'10'-13,"-7"2"26,3 6 16,-6 0 16,3 2 25,-7 2 10,1 2 9,-6 0 15,7 5 10,-5 2 6,7-7 0,-8 1-1,8-3-5,0 2 1,3-2-8,0-5-10,3-1-13,3-1-4,2-3-11,5-2-1,-8-3-8,10-2-7,-2-3-5,1 1-1,2-8-8,-2 0-5,-1-2-1,2-6-7,3-2-2,-8-3-3,7-2-2,-4-6-5,-6 2 2,3-1 7,-7 3 5,7 1 14,-10 2 9,7 2 7,-1 2-4,-2 3-5,-4 0-1,0 9-3,0 3 12,0 0 7,0 9 12,-10 2 5,5 8-1,3 1-3,-6 5-6,3 8-4,-2 0-3,4 1-11,-2 3-30,5-1-4,-2-2-16,2 2-26,0-6-26,7 0-21,-4-3-31,4-4-16,-7-1-18,3-4-20,-1-3-27,6-6-34,-8 2-17,7-4-43,-1-7-118,-2 0-113,-1-7 21,0-4-121,4-3-105</inkml:trace>
  <inkml:trace contextRef="#ctx0" brushRef="#br0" timeOffset="82054.1958">24624 18037 1645,'16'-10'10,"1"3"11,-4 2 26,1 0 30,-8 1 20,4 1 1,-4-1-3,2 2 2,-2 2-5,4-3 2,-7 3-9,8 0-5,-5 3-5,4-1 2,-7 2 3,8-1-1,-8 6-2,7-1-10,-7-1 1,0 3-7,0 2 1,-3 3-8,8-2-5,-16 5 1,8-4-7,-3 3-3,0 1-3,-7 3-5,4-2 0,-8 1 1,1 1-9,-4-1-3,4-1-4,-4 4-1,4-7 4,-4 5-2,4-6-5,-1 3-1,4-4 1,4 5-7,-5-7 12,8 0-10,3-2-2,3 3 0,8-6 4,-8 2-5,10 0-11,1-4-14,2-2-17,11-2-20,-10 2-16,10 0-22,3-3-25,0-3-28,0 0-24,0 2-29,-4-7-29,-3-2-83,7-3-113,-6-5-210,-8 4-133</inkml:trace>
  <inkml:trace contextRef="#ctx0" brushRef="#br0" timeOffset="82551.9819">25133 18047 1648,'4'2'-8,"-4"-2"16,7 3 20,-7 2 22,0 0 26,0 2 23,0 2 17,-7 3 14,3 0 8,1 1 1,-4-1-2,4 3-7,0-1-11,0 0-5,3 1-10,-7-3-15,3 1-11,1-4-3,3 2-9,0-1-9,0-2-5,7-4-2,0 1-4,-4-5-10,0 0-3,7-2 2,-3-1-5,0-4-6,6-3-4,-10-1 6,11-3-6,-11-4 0,7-1-4,-7-1-3,11-4-3,-14 7 2,5-2 8,3 0 13,-5 7-4,-3-3-9,3 5 5,-3 0-2,3 3 6,-6 2 5,0 5 6,3 0 10,-11 8 1,6 1 15,-2 4 5,0-1 10,4 5 5,-7 2-2,7-2-4,-4 5-1,3-5-2,4 2-4,-3-2-1,3-3-4,0-1-2,3 3 2,1-7-1,3 2-3,-4-7-3,7 1-6,-7-5-7,11-2-2,-1-4-4,-7 2-6,5-4-6,4-7-2,0 0-7,-2 0-15,1-4-14,-8-5-23,4 4-22,-4-2-22,5 0-19,-11-1-27,3 3-29,-3 2-18,0 0-9,0 4-30,-3-1-27,-1 0-30,-3 2-33,1-1-94,-4 1-149,4 1-13,-8-3-230,-7 5-272</inkml:trace>
  <inkml:trace contextRef="#ctx0" brushRef="#br0" timeOffset="82756.5033">24970 17720 1942,'0'-5'-6,"3"1"41,4-1 30,-7-2 39,7 7 41,3-5 25,3 3-10,4 0 13,-1-3 0,11-1-14,-4 1-8,4 1-12,2-4-13,1 3-14,11-3-7,-12 2-42,5 3-54,7-1-60,-11-2-58,0 0-78,-4 6-83,-6-2-179,-10-3-92,-3 3 50,0-1-97,-14-2-87</inkml:trace>
  <inkml:trace contextRef="#ctx0" brushRef="#br0" timeOffset="83593.2623">21512 18003 1608,'9'-9'16,"2"2"23,-1-3 12,-4 3 13,1-3 18,3 2 17,-3 1 13,-1-1 7,1 1 8,0 1 2,-4 1 5,4 3 3,-7 2 36,0 0 14,0 11 9,-13 1 14,2 10 2,-8 6 6,-8 12 2,-10 10 10,-14 25 0,-9 5-32,0 3-1,-10-2 19,1 5-17,-4-1-14,-8 0-17,5-3-16,2-4-34,1-6-19,10-7-17,9-18-18,18-6-41</inkml:trace>
  <inkml:trace contextRef="#ctx0" brushRef="#br0" timeOffset="91795.0013">5577 17610 709,'-6'7'-243</inkml:trace>
  <inkml:trace contextRef="#ctx0" brushRef="#br0" timeOffset="92001.4527">5554 17645 726,'-4'12'120,"-2"-2"-10,3 2-12,-4 1 2,4 0 1,-4 0 7,0-1 7,1 3 5,-1-3 6,1 0 6,2 0 1,0 2 0,-2-4-1,3 0-2,3-3 13,3 0 16,0-1 11,4-1 4,3-5 0,3-3-4,7-2 0,4-3-5,9-6-26,10-3-8,3-9-5,19-6-15,28-9-10,7-4-10,-4 6-8,8-1-21,-7-1-33,-4 2-35,-13 9-47,-10 7-33,-3 1-54,-17 4-61,-4 8-69,-8-3-112,-5 11-216,-6-3 54,-12 3 64,3-1-140,-6 3-118</inkml:trace>
  <inkml:trace contextRef="#ctx0" brushRef="#br0" timeOffset="92590.8721">9453 17962 1747,'0'0'73,"9"0"33,-5-2 28,-4 2 17,7 0 24,0-3 25,-1 1-2,7-1 3,4-4-5,7-1-9,2-7-16,8 0-21,4-7-14,6-1-19,2-4-41,12-1-47,2 1-49,3-4-57,-6 5-67,-7 2-68,17 4-63,-17 1-140,0 4-118,0-6 24,0 9-125,-6-1-130</inkml:trace>
  <inkml:trace contextRef="#ctx0" brushRef="#br0" timeOffset="93220.573">13978 18072 1768,'13'-5'73,"1"0"19,-1 0 15,1 0 21,-1 0 12,4-2 3,-4-1 1,7-1-5,4-2-7,-2-2-13,5-1-17,6-1-16,5-3-10,5 1-18,0-3-28,1 0-36,2-1-45,1 3-59,-2 2-60,3-2-82,-11 6-194,-4 0-54,-3 4-113,-7-2-112</inkml:trace>
  <inkml:trace contextRef="#ctx0" brushRef="#br0" timeOffset="93776.0107">17536 18399 1623,'7'-6'32,"-1"-2"34,-1 3 19,0-6 16,-1 2 14,2-4 17,9-4 3,-3-1 0,6-4-4,4-3-1,12-5-16,0-3-3,9-4-21,4-1-16,5-2-25,2 5-28,0 1-38,2-2-41,1 6-51,6 2-40,1 6-53,-7 2-120,-1 0-143,-1 5-155,0 0-118</inkml:trace>
  <inkml:trace contextRef="#ctx0" brushRef="#br0" timeOffset="146861.0501">7362 4720 564,'6'-8'353,"1"3"-138,-3-2-60,-1 2-28,0 2-1,-6-1-6,3 4-2,0 0 2,-3 12 9,-5 0 12,2 6 3,-1 6 0,4 7 7,-3 4-7,-2 2-5,5 2-6,0 12-19,-4 2 1,4 5-5,3-4-6,0 4-9,3 0-10,1-3 1,2 2 1,5-5-5,2 1-10,-4-3-7,2-3-5,2-4-9,-3-6 0,0-1-8,0-4-6,-4-7-1,2-2-1,-2-4-3,1 1-2,-4-5-1,0-5 0,0-4-6,-3-10-2,0 4-2,-6-17-6,-1-5-1,1-8-4,-8-13-1,4-4-1,4-6-1,-5-4-4,5 1 2,3-2-1,-1 9-3,1-1 1,0 5-3,6 8 1,-3-1 1,0 8 0,0 3-2,7 2-1,-4 5 1,0-1 1,4 5 2,-3-1 0,2 8-2,4 1 1,-4 1 6,5 7-5,-5 0 1,1 3 2,3 1-2,-7 7 0,4 1 2,-4 2 0,-3 2-1,-3 4 0,-4 3 1,-6 6 1,-3 1-5,-1 3-8,-4 2-15,-1 1-28,1-4-22,-2 2-26,-4-1-30,8-5-42,-2-1-39,7-2-53,2-8-95,2-2-167,2-1-32,8-5-162,0-3-212</inkml:trace>
  <inkml:trace contextRef="#ctx0" brushRef="#br0" timeOffset="147545.7659">8071 5066 1931,'14'-16'-26,"-1"3"25,-2 3 26,-8 0 29,4 3 32,-4 4 18,-3-1 9,0 1 0,0 0-6,-7 3-5,1 3-11,-5 4 2,-2 3 0,-4 5 8,-2 7-8,2 6-7,-4 2-5,9 3-11,-6-1-4,8 4-9,1 1-4,3 1-2,6-1-6,3-2-4,3 0-2,7-1-2,8-3-13,2-4-1,4-1-1,-1-7-9,4 1-7,0-5-20,0 1-18,-3-7-23,-1-4-20,1-2-31,-3-6-24,-1-2-21,-3-4-18,0-7-16,-4-1-9,-2-8-7,-4-4-5,-4 3-1,2-6 17,-5-2 33,0 5 60,-3 0 32,0 3 29,0 1 22,0 1 25,0 7 9,0 0-4,0 5 11,0 0 28,0 3 16,0 4 7,0 5 9,0 0 10,7 11 6,-4-4 3,0 5 4,0 4 7,5 6-2,-2-1-2,1 1 0,-1 2-4,2 2-21,-2-1-3,0-1-5,1 2-3,-1-7-12,-1 2-7,1-1-4,-3-5-1,4-3-7,-4 1 5,3-6-3,-1-2-13,1-7 2,-6-6-5,3-4-2,-3-5-5,-3-9-3,-3-9-9,1-3-1,2 1 1,3-6 0,0 2 5,3 3-9,-3 1 2,8 1-1,2 6-5,-4 3 0,5 4 1,2 5 4,-1 11-7,2 1 1,2 6 0,2 4 1,2 5 7,-2 4-8,7 7 8,-2 6-3,-3 1 4,7 7-3,-7 4-3,4 2-2,-2-2 2,-2-1-3,4 3-4,-4-3-1,0 1-39,0-10-29,-4-1-35,1-2-40,-4-7-43,1 2-36,2-5-39,-5-5-85,-2-5-132,5-5-25,-4-3-43,0-5-49</inkml:trace>
  <inkml:trace contextRef="#ctx0" brushRef="#br0" timeOffset="147802.3523">9249 4979 1438,'11'-42'5,"-5"5"17,-3 7 20,-3 2 28,0 7 16,-3 5 18,-3 1 18,-2 0 9,-1 6-2,-1 1 4,-4 4 5,-2 4 6,2 12 3,-2 2 8,-5 8 4,4 9-7,-2 6-8,2 6-8,1 1-6,5 6-12,5 6-9,-1-2-12,4 4-10,6-4-7,4 5-6,2 2-10,5-8-8,-1-1-8,4-4-25,-4 0-32,7-6-32,-7-2-39,1-6-28,-1-8-32,-5-3-18,-2-3-43,-3-5-44,-6-5-35,-3-3-80,-8-4-110,1-6-45,-8-7-76,-2-5-90</inkml:trace>
  <inkml:trace contextRef="#ctx0" brushRef="#br0" timeOffset="147978.8782">8903 5342 1524,'6'-20'-22,"4"5"19,4 3 19,2 0 24,1-1 16,6 2 7,7 4 10,7-3 3,3 3-4,4 0-7,2-1-8,-2 4-5,2 1-7,-3 0-6,-3 3-37,-6 3-49,-1 1-50,-3 4-57,-6-1-105,-8 1-285,-6 2-46</inkml:trace>
  <inkml:trace contextRef="#ctx0" brushRef="#br0" timeOffset="148329.938">6898 6065 1554,'0'2'53,"-3"3"5,3-2 13,-4-3 21,4 0 13,0 4 4,-4-1 9,4-3 10,8 0 9,-1 0-6,2 0 14,8-3-5,-1 1-3,11-3 2,7-2-3,6-1-1,16-4-3,15-6-10,38-7-2,8-4 2,13-4-2,10-3-3,7-1-9,9-1-2,8-1-10,0-1-11,2 5-5,-8 2-11,-9 0-10,-16 9 1,-9-1-8,-31 10-15,-20 0-30,-16 4-48,-10 4-56,-4 0-57,-16 4-49,-7 6-76,-7-1-80,-9 5-231,-14 1-21,-7 1 99,-16 8-180,-14-2-186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0-12T06:00:04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10193 5109 373,'3'-7'-9,"0"0"98,1 2-31,-4-3 16,4 1 12,-1 2 1,0-2-4,-3 2 9,0 1 9,0 0 8,0 0 7,0 3 0,-3-2-2,3 3-5,0 0-2,-11 12-3,5 0 3,-1 1-4,1 10 2,-1 2 2,0 8-5,0 2-5,4 5 2,0 2-4,0 1-5,3 3-8,3 3-4,3 1-6,1 1-8,4-2-8,-2-2-4,4-1-6,1-4-3,2 0-8,5-2-2,-1-2-7,-4-11-13,1 0-24,4-1-24,-2-6-25,1-8-31,-4 1-40,1-9-36,4-1-32,-5-3-35,-2-5-106,-1-5-157,-4-5-30,-1-3-31</inkml:trace>
  <inkml:trace contextRef="#ctx0" brushRef="#br0" timeOffset="293.214">10466 5283 1427,'-3'-12'-31,"6"6"23,0-5 24,5 4 27,-2 0 10,4-4 12,4 4 15,-1 1 0,0-2-1,1-1 0,6 6-1,-1-1 3,2 2 4,2 2-2,0 2-2,4 1-4,-1 1-1,-2 5 0,-1 0-1,0 3-2,-3 1-4,1 2-6,-6 2-4,0 4-4,-5-1-3,-5-1-8,-1 7-4,-4-4-2,-4 3-7,-5-3-9,-1 6-22,-10-3-17,3 1-25,-6-5-23,2 0-26,-1-1-25,-6-2-30,8-3-24,-2-6-30,2 1-52,2-5-110,2-3-210,0-4-72</inkml:trace>
  <inkml:trace contextRef="#ctx0" brushRef="#br0" timeOffset="517.617">10766 5202 1532,'14'-6'-40,"-2"5"31,2 1 27,-3 0 33,2 4 26,-3 7 16,3 1 15,0 8 8,-2 3 9,-1 4-6,-1 6-2,2-4-7,-1 7-11,-4-2-10,4 2-8,-3-4-9,3 4-2,-4-5-8,5 2-14,-1-3-23,4-3-26,-5-1-28,4-6-30,4-6-33,-1 1-33,5 2-37,-1-8-25,3-5-32,-6-1-105,3-3-277,-4-4-99</inkml:trace>
  <inkml:trace contextRef="#ctx0" brushRef="#br0" timeOffset="744.0092">11361 5259 1589,'0'-9'-41,"3"-1"24,-3 2 15,0 4 21,3-2 26,-3 6 28,0 0 10,10 7 18,-7 1 14,4 5 6,0 7 1,-1 1-3,1 3-1,3 1-12,-3 5-15,2 0-9,-2 3-7,4-4-9,-2 4-5,1-3-10,1-1-14,-2 2-22,-2-6-26,1-3-29,1 0-30,-3 2-27,-2-7-25,2 0-24,-1-5-37,-5-1-59,6-1-129,-12-5-223,1-2-95</inkml:trace>
  <inkml:trace contextRef="#ctx0" brushRef="#br0" timeOffset="937.5095">11190 5462 1577,'0'-5'-25,"0"1"13,3 1 40,0-2 31,8 1 19,2 1 14,1-2 13,2-1 4,11 0-1,0 2-5,3-1-8,6-3-8,4-1-9,1 1-7,-2-1-13,1 1-35,1-2-47,-6 2-51,3-2-57,-6 2-61,-2-1-129,-2 1-320,-8-2-140</inkml:trace>
  <inkml:trace contextRef="#ctx0" brushRef="#br0" timeOffset="1894.9251">11911 5165 1621,'0'-5'-45,"0"5"18,0-3 11,0 3 43,0 0 22,6 10 22,-3-2 18,-3 1 11,4 3 13,-1 5 1,4 5 1,-4 0-4,1 4-1,2-2-5,1 3-9,-1 2-10,1 0-4,0-4-6,3-1-6,0 0-5,0-2-9,0-1-2,4-4-2,2 0-3,1-2 0,-4-2-3,7-6-5,-4 1-2,1-5-4,0-3-2,0 0-1,0-5-2,-4-4-8,4-3-2,-8-3-2,1-4-2,-4-1 4,-1-4-10,-2 2 2,0-2 2,-3 3 13,0 4 9,0-1 4,-3 2-4,3 2 3,0-1-1,-3 5-1,3 0-6,0 0-5,0 3 0,-5 4-1,5 3 3,0 0 5,5 10 4,-5 0 2,3 0 3,0 5 2,4 3 8,-1 1 6,1 2 6,3 3 0,0 5 0,0 0-5,0 2-1,0-2-3,0 3-6,-3 1-5,3-3-3,-4 3-2,5-1-4,-8-5-4,-3-2 1,0 3-6,0-2-3,-3-5-9,-8 2-8,5-3-19,-4-1-24,-7-3-21,4-3-34,-1-1-12,-2-4-23,2-3-21,-2-3-30,-1-4-35,4-1-25,2-5-38,2-1-57,2-9-129,1 2-123,1-5 76,5-4-64,0 0-75</inkml:trace>
  <inkml:trace contextRef="#ctx0" brushRef="#br0" timeOffset="2102.3681">12548 5153 1578,'13'-6'-26,"0"4"23,0 2 46,-3 2 32,1 5 15,-2 4 13,4 3 9,-3 6 10,1 6 7,3 6-1,-5 3-8,1 0-8,1 10-7,-6 0-14,2 0-6,0-8-14,4 4-10,-8-2-22,3-3-31,0 1-30,1-4-33,1-1-40,-3-4-41,3-3-46,-6-5-42,5 0-131,-7-7-317,0-1-166</inkml:trace>
  <inkml:trace contextRef="#ctx0" brushRef="#br0" timeOffset="2275.9054">12424 5504 1801,'4'-8'-34,"5"2"13,-2 0 34,10 1 22,-4-2 0,7 2-3,4 0-4,2 0-1,0 1-2,4 1-3,0-2-4,0 2-21,-1 2-39,3 1-51,-2-3-44,-4 3-112,1-3-247,-1 1-1</inkml:trace>
  <inkml:trace contextRef="#ctx0" brushRef="#br0" timeOffset="2653.9853">13077 5250 1316,'4'-5'-26,"3"2"19,0 1 27,2-3 35,5 2 13,2 0 7,5 2 0,-2 1 7,5-3 3,-1 0-1,-3 3-5,3-2-3,1 4-7,-4-2 0,0 3-7,-4 1 3,2 2-1,-2-1-4,-7 5-5,2-1 0,-6 2-5,0 4-6,-10 0-6,3 2-3,-7 6-2,-2-3-3,-5 5-5,-1 2 5,-3-1-9,-3-2-2,2 1-1,1 1-3,1-4-1,-2 0-4,5 0 1,2-4-4,1 0-2,6-1 3,1-4-4,-1 2-2,10-5 4,1 2-5,2-2 4,8-2-2,-1-1 0,4 1 1,3-3-2,6-3-6,1 0-13,3-4-20,0 2-27,3-5-30,8-3-40,-1 3-38,-4-7-44,0-1-115,-1 0-300,-5-7-129</inkml:trace>
  <inkml:trace contextRef="#ctx0" brushRef="#br0" timeOffset="2851.883">13901 5085 1655,'7'-7'-48,"0"7"41,-4 0 30,4 4 23,3 4 12,0 2 11,0 5 9,4 3 16,-5 2 5,4 6-3,1 5-7,-1 1-7,1 0-6,-1 4-5,4 0-14,-1 5-4,-2-7-27,-4 2-31,-1-3-36,2-1-34,-1-2-39,-4-3-39,-3-2-42,-3-2-114,0-4-278,-3-2-87</inkml:trace>
  <inkml:trace contextRef="#ctx0" brushRef="#br0" timeOffset="3028.41">13838 5540 1584,'0'-11'-21,"3"4"10,4-2 23,0 0 27,2 0 8,9-2 9,1-1 5,1 2 6,10-5-3,0 1-4,0 1-7,4 0-5,-4 1-8,-3 2-31,-1 0-35,4 1-29,-3-3-36,0 4-34,-4-1-39,0 1-73,-3-1-243,0-1 14</inkml:trace>
  <inkml:trace contextRef="#ctx0" brushRef="#br0" timeOffset="3511.1241">14445 5172 1310,'0'-2'-20,"0"2"20,0 0 21,7 7 12,-7 0 24,0 4 13,0 2 4,0-1 9,0 5 12,3 0 6,-3 6 4,0 3 7,4-2 0,-1 1 1,0 1-7,-1-2-5,9 7-6,0-7-3,2 1-3,4 1-10,1-6-8,2-1-1,-1-7-9,0 0-10,1 0-2,1-4 0,-5-7-10,0 2 2,1-7-5,-4-2-4,1-5-5,0-1-6,-2-8 0,-5-2-3,-1-3-3,-1 0 1,-3 0-1,-2 0-1,0 5-3,4-1 11,-4 8-5,-4-4 4,8 2-10,-8 3 3,8 5 1,-8 2 4,4 5 2,0 0-5,-2 10 17,2-1 4,0 4 4,2 3 7,-2-2 10,4 4 2,-1 1 2,0 1 0,1-2-1,5 2 6,2 0-4,2-5 4,1 3-3,2-6-2,4-2-7,1-2-4,1-4-4,2-4-4,3-2-5,0-5-2,-4-1-3,3-7-6,1-3-2,-4-2-1,-2-4-3,-2-1-4,-5-3-12,-1-1-15,-10 3-15,4 1-23,-11-2-13,1 4-22,-3 0-19,-4 1-22,0 6-20,-10-5-33,-1 3-32,2 3-42,2 3-33,-3 0-107,0-1-175,0 0 27,0 1-85,3-1-122</inkml:trace>
  <inkml:trace contextRef="#ctx0" brushRef="#br0" timeOffset="3719.562">14976 4910 1788,'23'3'26,"0"1"39,3 1 40,4 8 31,7-1 18,-4 6 12,1 2 4,6 5-3,0 2 6,-4 6-1,5 6-6,-4 6-11,-7 3-18,-7 7-16,-7-8-10,-8 7-15,-8-5-37,-8 4-35,-1 0-49,-12 1-50,-9-1-70,-3-1-87,-30 11-137,9-14-229,1-5 57,-27 2-142,10-8-176</inkml:trace>
  <inkml:trace contextRef="#ctx0" brushRef="#br0" timeOffset="4308.9964">15625 5320 1863,'11'2'7,"2"-2"10,-7 0 18,5 0 25,-5 0 7,-2 3 0,2-3-5,-3 2-7,3 0-4,-1-2-7,-5 5-19,6-5-41,-2 3-61,-1 2-55,0-5-90,0 3-427,1-3-144</inkml:trace>
  <inkml:trace contextRef="#ctx0" brushRef="#br0" timeOffset="8640.2633">16216 4988 1607,'3'-5'-85,"-3"-1"25,4 4 23,-4-2 12,0 0 20,0-1 6,0 2 11,0-1 18,0 1 15,0 1 15,-4-1 8,1 1 7,3 2-7,0 0 7,-7 10 6,4 2 5,-4 6 8,1 4 11,2 3-2,1 9 3,0 0 0,-4 4 1,3 1-19,4 1-5,-3 0-3,3 3-8,0-3-7,0-1-7,3 2-8,1-4-2,3-2-2,3 1-1,-4-7-15,8 2-6,-1-7-8,4-2-17,-4-2-23,4-4-21,-1-4-21,1-2-27,-1-2-21,2-4-27,1-1-15,-2-3-35,-1-3-22,-5-1-65,5-4-111,-5-2-159,-6 0-51</inkml:trace>
  <inkml:trace contextRef="#ctx0" brushRef="#br0" timeOffset="8928.0884">16395 5300 1458,'-3'-9'-42,"0"-3"27,3 3 17,0-2 18,0 4 15,0-3 19,6 0 17,-1 0 6,4 1 2,-2 0 11,7 1 5,-1 4 5,4 2 3,-1-4 0,3 6-2,3-2-7,-4 4-4,2 1-6,2 0-6,-4 3-4,2 2-7,-3 4-3,4-3-6,-4 3 0,-4 3-6,-4 3-4,-1 0-4,-2-2 0,-6 2-6,0 2-7,-3 4-2,-5-5-10,-2 0-23,-2 4-18,-2-3-18,-2-2-25,-2-1-21,-2 0-23,0 0-24,4-5-27,0 0-31,-2-5-26,6-4-76,-2-1-382,0-4-169</inkml:trace>
  <inkml:trace contextRef="#ctx0" brushRef="#br0" timeOffset="9150.2448">16599 5175 1783,'16'-13'-35,"-2"4"23,0-2 16,-4 4 19,-1 5 14,-1-4 10,2 6 10,-5 2 15,5 4 14,1 4 10,-1 5-1,-1 2 1,-1 5-5,-1 4-2,2 1-4,-3 4-8,2 1-5,2-1-9,0 2-9,0 0-6,0-3-12,3-2-15,1-2-31,2-2-20,-2-4-25,-1-3-30,4-3-26,3 0-32,-1-4-24,2-2-27,-5-7-78,7-1-381,-9-4-148</inkml:trace>
  <inkml:trace contextRef="#ctx0" brushRef="#br0" timeOffset="9344.7249">17110 5085 1684,'3'-13'-33,"-3"8"11,3-2 24,-3 1 29,0 6 27,0 0 12,3 9 15,1 0 9,0 6 8,2 7 2,-3 2-4,4 5-3,4 4-12,-2 1-7,1 4-6,-4-2-8,5 1-6,2 5-17,-2-7-34,-2 1-35,1-5-41,1 2-34,-2-5-40,-2-3-32,-4-4-59,-3-5-155,-3-3-168,-1-4-58</inkml:trace>
  <inkml:trace contextRef="#ctx0" brushRef="#br0" timeOffset="9496.3218">16950 5366 1538,'6'-12'-28,"7"4"17,4-1 20,4-3 12,1 2 2,2-1-3,9 2-1,-3-1-3,8-4-3,-5 5-6,3 1-28,4-1-35,-4 1-45,-2-4-45,0 3-298,-4 1 49</inkml:trace>
  <inkml:trace contextRef="#ctx0" brushRef="#br0" timeOffset="9991.9939">17670 5020 1227,'4'-3'4,"-4"3"17,0 0 27,0 0 20,0 10 17,-4-3 15,0 5 7,4 2 13,-3 4 11,3-1 2,0 3 2,0 3 1,0 1-1,3-2-6,1 4-10,3-4 0,-1-2 0,7 2-7,4-4-15,0 0-8,2-3-2,5-3-18,-3-3 2,1-3-11,2 0 1,-1-6-8,1 0-7,-1-6-8,-3-1 1,0-4-3,-4-3-5,2-3-6,-9-3-1,2-6 0,-8 4-2,0-3-8,1-1-5,-1 4 0,-3 1-3,-3 1 8,3 3 19,0 3-7,-4-1-4,4 3-1,0 1-5,-3 4 3,3 4 1,0 3 4,0 0 1,0 12 2,3 1 11,1 2 7,-1 3 8,6 7 4,-1 3 6,2 1 9,3 5-4,-3 0 0,3 11-2,4-3 3,-4-1-4,4 1-3,-4-2-4,-3 2-6,0-4-2,0-4-7,-3 2-1,-1-1-7,-6-5 0,-3 2-5,-4 2-2,-2-8-2,-2 2-14,-5-7-19,-1 0-17,-3-6-16,-3 0-22,-1-5-23,1-4-21,0-3-28,0-4-11,2-5-29,2-3-25,2-7-29,4-1-30,9-4-15,4-8-77,7-1-125,0-7-100,5-8 68,9-1-71,-1 2-80</inkml:trace>
  <inkml:trace contextRef="#ctx0" brushRef="#br0" timeOffset="10179.4604">18521 4979 1600,'16'-2'-14,"0"0"39,-2 6 38,0 5 23,-4 0 20,-1 9 8,-2 1 9,-1 7 12,2 9 0,-2-1-4,0 7-16,-2-1-8,0 2-14,-1 6-7,4 1-9,-5-3-22,2-3-37,-1-4-34,4 0-37,-7-5-38,7-1-38,-7-6-34,7-3-40,-7-4-70,2 1-143,-2-6-166,-2-3-83</inkml:trace>
  <inkml:trace contextRef="#ctx0" brushRef="#br0" timeOffset="10347.0119">18362 5402 1598,'9'-10'-32,"4"3"22,4 1 16,2-1 12,5 1 0,2-6 1,8 3-4,2-2 0,1 4-5,-1 0 0,2-1-19,-6 0-33,5 4-38,0-4-50,-4 1-112,-6 1-154,3-2 92</inkml:trace>
  <inkml:trace contextRef="#ctx0" brushRef="#br0" timeOffset="10723.5495">19054 5063 1129,'6'-5'7,"-3"-1"20,8 4 33,2-2 20,4 4 14,-1-1 2,5 1 11,-1 0 0,3-3 4,0 3-4,-2 3-1,2-3-6,-4 1-5,2 3-10,-1-2-3,-1 4-7,-1-1-3,-5 4-5,-3 1 2,3 3-3,-6-1-6,-2 6-7,-5-1-6,0 1-3,-2 4-4,-6 4-2,0-5-6,-6 7-1,-2 0-3,-6-1-4,4 1 0,-2-1-5,-1-4-2,2 2-6,2-2 2,0-7-5,4 2-1,0-3-10,2-3 0,5 2-1,2-5 2,4-2-2,0 1 1,7 0-6,3-6-2,3 1-4,4-1-9,3-4-14,7-1-18,0 1-26,3-3-34,-4-3-26,8 4-31,-4-2-39,0 0-97,3-6-166,0 3-55,-3-4-33</inkml:trace>
  <inkml:trace contextRef="#ctx0" brushRef="#br0" timeOffset="10959.917">19877 4892 1520,'8'0'3,"2"3"38,-4 4 36,0 1 21,2 7 20,2 2 12,-4 6 5,4 4 4,0 6 0,0 0-13,-4 4-6,8 6-17,-4-2-9,0 2-11,4 0-13,-5-1-36,1-4-36,-3-4-38,0-1-39,-1 0-37,-2-6-36,2-3-42,-6-3-76,-3-1-137,0-5-195,-4-5-102</inkml:trace>
  <inkml:trace contextRef="#ctx0" brushRef="#br0" timeOffset="11122.4862">19754 5247 1663,'14'-10'-36,"-1"1"23,10-3 30,4-5 11,7 5 7,2 0 6,4-3-3,0 2-6,3 1-1,1-2-1,-1 5-22,-3-1-40,1 3-49,1 2-42,-5-6-108,-7 7-248,0-4 15</inkml:trace>
  <inkml:trace contextRef="#ctx0" brushRef="#br0" timeOffset="11873.2142">20761 4937 1194,'4'-2'-36,"3"-1"15,-7 3-2,3-2 3,0 2 13,-3 0 7,3-5 9,-3 5 1,0 0 10,4-3 10,-4 3 7,0 0 8,0 0 5,0-2-3,0 2 3,0 0-1,0 0 4,-10 5 0,7-2 2,3 1 5,-11 1 8,5 5 3,2 2 2,-2 0 2,3 8 1,-4 1 1,7-1-3,-4 2-6,4 3 0,0 0-3,0 0-6,4 0-2,-1 3-7,-3-2-2,7-5-4,-4 4-6,4-2-2,-1-5-3,-2 2 0,6-6-3,-4-1 0,4-3-4,1-2-3,2-2-3,1-5 1,-5-1-4,4-1-2,1-5 1,-4-2-6,4-7 0,2 0 0,-13-4-2,8-5 1,-5 2 2,1 0-7,-4-3 3,0 2 3,0 6-1,0 0 7,2 2 2,-2-2 4,-3 8-2,3-1-5,-3 3 4,0 4 2,3 6 6,-3-3 6,-3 9 4,6 2-2,-3 1 11,4 3 7,-1 3 3,0 1 13,0 1 7,5 3 6,-2 0 2,4-1 3,-1-1-6,2-2 5,-1 3-3,4-5-3,-1 0 1,4-2 0,-1-3-3,1-2-5,-1-6-20,1-1-4,-1-3-5,8-3-3,-4-1-8,0-6 0,-3-2-4,3-6-2,-4-5-5,-2-2-11,-4-4-15,3-4-17,-10-1-11,-3 0-13,-3 2-24,3-1-21,-7 3-19,1-3-24,-4 1-29,-4 2-44,5 0-40,-5 8-45,-2-2-74,5-5-176,-2 4-15,-4 1-119,7 1-171</inkml:trace>
  <inkml:trace contextRef="#ctx0" brushRef="#br0" timeOffset="12089.6362">21248 4478 1825,'11'-3'-45,"-5"0"42,4 3 55,-3 3 37,3 4 22,3 3 15,-6 7 17,3 7 8,3 5-7,-6 1-11,3 6-4,0 1-18,-4 3-9,0 0-13,2 5-5,2 3-13,-1-4-26,-1-4-29,-5 0-43,3-5-42,0 0-42,1-1-38,6-5-49,-3-9-80,5 0-159,-10-5-58,5-5-53,5-3-49</inkml:trace>
  <inkml:trace contextRef="#ctx0" brushRef="#br0" timeOffset="12269.4998">21852 4717 1638,'17'-2'43,"-4"7"46,4 2 31,-8 3 26,5 11 13,6 3 24,-6 6 5,2 13 5,1 2 4,-4 10-13,-7 0-21,-2 14-14,-4 2-18,-7 1-60,4 3-80,-27 20-97,0 0-106,-20-3-131,-3-4-224,-21-1 59,-12-1-142,-8-1-145</inkml:trace>
  <inkml:trace contextRef="#ctx0" brushRef="#br0" timeOffset="15364.902">8429 6222 554,'-4'-7'314,"1"2"-49,-3-1-82,3 2-37,-5 2-16,2 2-13,-4 2-2,-1 2-6,2 7 14,-4 3 3,-8 9 4,8 4 1,-4 3-8,1 11 4,-1 1-5,4 3-2,2 3-15,2 1-7,2 2-10,4-1-17,3 2-2,7-2-7,5-4-15,2 0-9,3-5-11,6-4-16,4-2-21,3-7-16,6-3-21,-6-9-30,7 1-25,-7-8-33,0-1-26,0-3-28,-6-5-42,-4-5-89,-2-3-122,-3-4-174,-8-3-115</inkml:trace>
  <inkml:trace contextRef="#ctx0" brushRef="#br0" timeOffset="15626.1907">8555 6490 1640,'8'-11'27,"-2"-1"13,1 2 10,2 3 20,2-1 18,2 3 15,1 0 8,2 1 5,4 1 6,0 1-3,3 2 4,4 2-5,-1 2-4,2 2-10,-2-1-3,-1 5-10,0-1-15,-2 2 3,-2 4-8,-2 0-2,-2 2-11,-1 3-5,-5 1-4,-2 0-5,-5 2 1,-1 2-7,-6 2-12,-4-2-15,1 6-15,-8-4-17,1 1-22,-4-1-31,0-4-30,-3-1-34,-3 1-37,6-8-56,-3-5-114,0 0-158,4-8-8,-1-7-36,4 0-49</inkml:trace>
  <inkml:trace contextRef="#ctx0" brushRef="#br0" timeOffset="15830.6428">8999 6379 1527,'20'-2'17,"0"0"5,-6 2 19,-5 2 21,1 5 23,1 4 12,-5 2 6,4 4 7,-4 3 10,5 5-7,-5 3-5,4 3-5,4 1-11,-4 2-13,4 0-1,-1 2-10,4 3-14,-1-1-18,4-1-33,-1-6-35,2-4-33,6-3-33,-4 0-43,7-7-30,-3-2-64,3-3-136,-4-6-243,-6-5-113</inkml:trace>
  <inkml:trace contextRef="#ctx0" brushRef="#br0" timeOffset="16039.086">9613 6404 1643,'6'-9'-8,"-3"1"1,5 8 19,-5 0 28,-3 0 14,10 10 23,-5 1 8,3 6 12,2 0 3,0 6-8,1 4-5,0 1-9,-1 4-5,1 3-7,-2 0-6,1 3-18,-1-1-27,-3 1-36,0-3-37,1-1-40,-5-1-33,2-5-34,1-3-48,-5-3-147,-5-1-171,-1-9-34</inkml:trace>
  <inkml:trace contextRef="#ctx0" brushRef="#br0" timeOffset="16209.6285">9450 6653 1446,'9'-11'-3,"8"-2"18,3 4 17,3-4 16,1 3-1,9-2-5,-6 2-2,6 0-7,4-1 1,-2 4-3,4 0-21,-3-1-44,4 3-49,-10-2-59,3 2-111,-6 0-177,-1-1 61</inkml:trace>
  <inkml:trace contextRef="#ctx0" brushRef="#br0" timeOffset="16777.6196">10193 6375 1154,'3'0'11,"-3"0"7,7 4 20,-3 4 26,-1 0 18,0 5 18,-3-1 13,3 5 16,1 3 8,-1 2 4,0 2-2,4 0-10,-3 1-4,5-2-12,-2 2-9,3-3-6,3-2-9,0 0-10,4-3-6,1-1-8,1-3-5,1-6 0,4 1-3,-2-6-6,2-2-4,3-2-12,3-4 1,-8-3-2,6-2-3,-9-4-1,5-2-3,-5-3-7,-1-3-2,-6 3-2,-2-3-9,-2 2 0,-1-3-5,-4 2 7,-3 2-1,0 2 1,0 3 2,0 1-2,-3-2 7,3 4 4,-4 3-4,1-4-1,3 2-2,-4 4-1,4 0-1,0-1-7,-4 6 4,4-1 3,0 3 10,0 0 6,0 10 10,4 0 10,0 0 13,3 7 9,3 4 0,-5 1 12,5 8 3,0 0-1,4 5 0,4 8-3,-6-4-5,2 7-1,2-5-2,-2 5-8,2 0-4,-2-2-4,-1 1-5,-6-8-3,-1 4-5,-2-3-3,-4-1-4,-4-3-3,-2 2-2,-4-4-4,3-1-4,-6-5-1,0-1-5,2-4-13,-8-4-8,4 1-14,0-8-11,-2-3-17,-1-7-17,6-3-17,-6-4-22,6-6-23,-1-4-15,3-10-14,-1-4-16,7 0-27,4-8-32,8 3-37,2-10-30,0-2-91,3-2-182,1 3 42,1-2-94,0 3-120</inkml:trace>
  <inkml:trace contextRef="#ctx0" brushRef="#br0" timeOffset="17363.053">11347 6348 1729,'6'-3'6,"2"0"-1,1 2 6,-6-4 16,1 10 22,-1 2 17,0-1 9,1 7 8,0 4 5,-4 1 2,0 8-2,0 0-6,3 6-10,-3 7-6,0 1-6,3-1-4,0 5-14,0-2-26,-3-3-32,4 2-34,-1-1-33,0-5-44,1-2-37,0-7-52,-4 3-112,-4-9-260,-3-3-87</inkml:trace>
  <inkml:trace contextRef="#ctx0" brushRef="#br0" timeOffset="17543.5714">10926 6723 1580,'0'-13'12,"4"0"-1,3 3 24,3 0 28,7 0 13,2 0 4,8 1-1,6-3 1,4 3-7,10-3 0,0 4-14,9-4-5,1 4-18,3-1-38,-10 4-37,4-3-41,-8 4-39,4 1-45,-7-3-76,1-1-327,-12 4-69</inkml:trace>
  <inkml:trace contextRef="#ctx0" brushRef="#br0" timeOffset="17905.1128">11791 6435 1622,'0'-6'4,"5"2"21,2 2 36,4-1 25,1-1 8,9-1 7,-2 2 3,5-1 0,3 2-2,0-1-7,0 1-5,-4 0-5,0 4-3,-3-2-9,1 0-7,-5 2-3,1 3 1,-4 2-3,-3 5-6,-3 2 3,-4 1-13,-3 3-4,-6 2-1,-5 5-11,1 2 4,-3 1-5,-7 2-3,0 5-2,-4-3-5,5-2-2,-2 1-3,1-2 4,1-3-1,2-2-4,4-2-4,3-4-1,-1 2-5,8-5 1,0-2 2,6-4-3,0 2-4,8-4-5,-1-2-6,6-3-10,1-2-9,-1 0-3,8 0-7,-1-5-9,1-2-17,3-1-22,-1-1-35,8-4-47,-1-1-46,-6-5-78,-2-1-139,-1-2-201,-4-4-133</inkml:trace>
  <inkml:trace contextRef="#ctx0" brushRef="#br0" timeOffset="18135.2408">12221 6060 1671,'3'-7'27,"-3"2"2,0 2 11,3 0 40,-3 3 17,0 0 17,6 12 12,-6-1 8,5 1 1,-2 6-1,3 3-10,-2 0-12,2 7-5,1 2-11,0 4-18,3-2-18,-1 4-27,2 0-33,-1-2-45,-1-2-50,5 1-48,-1 0-52,1-6-79,2-2-140,-5-5-83,-1-5-25,-1-2-26</inkml:trace>
  <inkml:trace contextRef="#ctx0" brushRef="#br0" timeOffset="18322.7394">12597 6387 1452,'7'-8'48,"-1"1"1,1 2 27,0 5 22,-4 3 12,4 4 5,-3 3 8,2 2-2,1 6-4,2 5-6,-1-1-8,-2 8-11,4 3-13,1 0-5,1 1-9,6 1-25,-9 0-32,4 0-34,-2 0-43,-5-2-46,4 0-52,-10-6-71,6-3-139,-9 0-266,-4-5-139</inkml:trace>
  <inkml:trace contextRef="#ctx0" brushRef="#br0" timeOffset="18489.2951">12561 6800 1756,'6'-15'-5,"5"0"14,5-1 17,0 2 13,4-6 9,10 2-1,5 0 0,0 1-6,9-2-5,-3-2-6,4 3-20,-5 4-27,4-2-30,-4 4-39,-3 3-43,-3-4-73,2 2-344,-9 2-47</inkml:trace>
  <inkml:trace contextRef="#ctx0" brushRef="#br0" timeOffset="18960.0353">13328 6397 1433,'0'0'17,"0"0"0,0 7 25,-4 0 14,1 5 7,0-3 3,3 6 1,-4 0 6,1 8 11,0-4 9,3 6 1,3 0 5,-3 0 1,7 0-3,-4 0-4,8 3-5,-2-6-6,1 1-5,1-2-8,5-2-9,-2-4-4,2-2 1,4 0-5,-4-6-8,1-5-3,4 1-7,-5-6-1,-2-3-8,2-1 3,-2-2-2,-1-7-4,0-1-4,-7-3 2,1-2 0,-3-1 0,-1 1 11,-3 1 4,0 4-6,0 2 2,-3-3 5,3 6 1,0 3-8,-4 0 0,4 5 1,-3 4-3,3 0 5,-6 9 10,6 2 3,0 2 3,0 1 15,2 6 5,2 1 8,3-1 1,-1-1 8,5 4 3,2-3-1,4 2 6,-1-5-4,0 1 0,4-5-7,0-3-9,4-2-8,-4-7-2,0-1-8,4-1-7,-1-7-3,0-2-2,-3-5-7,0-1-4,3-6-4,-9-2-13,-1-7-11,-6 2-18,-7 1-8,0-7-13,-7 2-20,-3 1-26,0 2-21,-4 2-41,-2 3-34,-1-2-42,-3 4-56,7 3-42,-4 1-77,0 0-137,4 2-56,0 0-195,3 0-271</inkml:trace>
  <inkml:trace contextRef="#ctx0" brushRef="#br0" timeOffset="19185.4312">13831 6099 1999,'17'0'-41,"-1"0"28,2 5 48,-2 1 50,4 4 34,4 2 27,-2 6 35,2 2 1,3 5 26,-4 0 14,4 7 5,0 1-9,-5 2-13,5 2-13,-6 1-15,-1 4-16,-4-2-16,-2 3-15,-1-2-10,-10-2-13,4 1-10,-11-1-21,4-1-30,-6-3-38,-4-1-38,0 0-41,0-2-48,-3-5-49,-4-2-55,1 0-65,2-6-58,-2-5-144,-5-4-117,1 0 52,1-8-171,1 1-219</inkml:trace>
  <inkml:trace contextRef="#ctx0" brushRef="#br0" timeOffset="19544.9828">14595 6545 2171,'2'7'49,"2"1"30,-4-1 25,5-1-3,-3 0-10,-2 2-15,4-3-2,-1 0-19,-1 0-28,-2-3-46,5 1-63,-2-1-74,-1 1-190,-2-3-173,0 0-61,-10-8-81</inkml:trace>
  <inkml:trace contextRef="#ctx0" brushRef="#br0" timeOffset="20224.1158">14825 6137 1522,'7'-5'10,"-4"2"23,0 2 2,-3-2 11,0 1 16,0 2 12,0 0 14,-16 5 13,10-1 7,-5 4 16,4 4 8,-3 6 4,0 3 5,7 5 2,-4 6 8,1 4-9,2 1-4,4 6-10,-2 0-12,2 6-7,2 1-14,2 4-9,2 0-7,4-2-8,-2 1-5,4-3-11,1-3-17,4-3-27,13 7-20,-6-13-28,6-4-29,0-3-35,7-6-43,-7-6-63,6-1-65,-3-5-127,1-3-160,-7-3 45,-1-2-75,-2-5-90</inkml:trace>
  <inkml:trace contextRef="#ctx0" brushRef="#br0" timeOffset="22577.2336">15172 6377 1471,'0'-5'-33,"0"5"43,6-2 11,-6-1 10,4 1 10,0-3 11,-1-1 2,0 2 10,4-4 7,-1 1 13,5-1 7,-2 1 1,4-1 4,1 0-3,2 4 2,5-6 1,2 5-5,1-1 4,-5 5 1,5-2-5,-2 6-14,3-2 5,2 5 3,-5-1-5,2 5-5,-2 5-6,-1-3-2,-2 3-8,-4 3 0,-2 1-4,-3-1-9,-3 5-2,-4-3-9,-3-1 4,0-1-5,-3 5-3,-2-1-9,-1-2-13,-3-1-17,-6 2-26,3-3-22,-5-3-26,1-1-31,2-1-34,-2-1-30,-1-4-39,7-5-41,-3-3-97,2-3-103,2-5-179,-1-1-133</inkml:trace>
  <inkml:trace contextRef="#ctx0" brushRef="#br0" timeOffset="22778.6951">15561 6220 1709,'18'-10'-29,"-8"3"12,0-1 34,0 5 24,-3 6 30,2 2 22,-3 2 11,5 8 11,-4 5 15,3 4 0,-3 5 2,3 3-1,-1 3 0,-3 0-14,2 5-15,5 0-13,-4 3-6,6-2-9,-2-5-27,0-4-31,4 1-29,0-5-37,2-7-34,2 3-49,2-7-45,1-4-37,-2-4-54,2-4-104,-4-1-298,1-8-165</inkml:trace>
  <inkml:trace contextRef="#ctx0" brushRef="#br0" timeOffset="22963.5771">16163 6279 1858,'3'-9'-7,"-3"0"10,0 8 27,-3-1 22,3 2 12,-4 8 16,4-1 9,0 5 7,0 5 0,4 5-6,-1 2-7,0 0-4,0 6-14,4 3-5,0-1-6,0 1-19,2 1-26,-2 2-37,0-4-43,0 1-42,-4 2-43,3-6-44,-6-3-76,-3-4-402,0 1-172</inkml:trace>
  <inkml:trace contextRef="#ctx0" brushRef="#br0" timeOffset="23133.3331">15916 6648 1880,'6'-12'-35,"4"3"26,7-3 18,4-1 14,1 3 2,2 0-7,6-5 1,0 2-2,6-1-2,-2 1-13,-1 3-29,4-3-35,-3 4-20,-4 0-31,3 0-22,-3-1-49,-3 0-279,-5 3 29</inkml:trace>
  <inkml:trace contextRef="#ctx0" brushRef="#br0" timeOffset="23649.0904">16613 6304 1296,'6'-7'-5,"-6"5"15,4-1 27,-2 3 12,-2 0 13,0 5 16,4 5 16,-4-2 10,0 4 7,3 3 5,-3 3 5,0-1 0,8 5 7,-5 2 5,0-5 0,1 4-4,1-2-14,2 0-1,4-1-16,-1 0-5,2-6-4,3 3-7,-3-3-16,2-4-1,-1-5-8,4 0-1,0-2-9,-4-6-9,0 0 6,4-2-9,-4-2 1,-2-5-1,2-3-10,-7-3 2,1 0 1,-3 1 8,-1 0 8,0 2 7,-3 0 9,0-1 6,0 4 2,4 2-2,-4-2-3,0 2-6,0 2-5,-4 3-3,4 3 4,0 2 0,0 0 6,4 13 3,-4-4 5,3 3 4,0 1 7,0 7-2,4 1 3,0 0 6,3 9-2,0 1 0,4 1-5,-2 4-5,6 3-3,-2 0-3,-2 4-9,-1 1-3,-7-10-6,5 4-4,-5 1 0,1-3-7,-11-2-5,4 2 2,-3-9-8,0 3-2,-8-2-1,2-3-6,-1-5-12,-4 0-16,-2-6-8,-1-1-13,4-5-14,-8-6-17,5-2-22,-4-7-14,3-3-24,1-8-22,2-2-9,4-7-13,4-1-11,6-7-13,0 3-17,3-6-17,7 1-22,3-6-23,7 3-20,0 0-28,4-2-68,3 2-101,3-1-31,-4 2-107,4 3-122</inkml:trace>
  <inkml:trace contextRef="#ctx0" brushRef="#br0" timeOffset="23854.5412">17433 6227 1758,'10'-5'0,"-3"0"17,0 3 30,-1 2 37,-2 2 27,2 3 20,-3 5 12,4 3 6,-1 8 11,-2-2 0,2 5 2,5 8-14,-4-3-9,-1 0-10,4 7-19,-3-4-6,2 4-15,-1 1-24,1-2-32,1-1-37,-2 2-30,-3-4-31,5-1-37,-6-10-38,-1 2-42,1-1-39,0-4-50,-4-3-127,-4 0-110,-3-5-109,0-2-116</inkml:trace>
  <inkml:trace contextRef="#ctx0" brushRef="#br0" timeOffset="24053.0098">17280 6604 1707,'0'-7'-1,"0"2"14,3 0 28,1-3 30,2 4 14,8-4 8,2-1 7,1-2-4,6-2-4,2 4-7,10-4-11,1 1-10,2 2-5,-2-3-22,0 3-35,5-3-50,-4 4-53,3 1-64,-8-1-121,-4 1-198,-2 4-38,-2-4-26</inkml:trace>
  <inkml:trace contextRef="#ctx0" brushRef="#br0" timeOffset="25909.0267">17966 6258 1332,'0'-4'-80,"0"2"62,0 2 9,0 0 7,0-5 3,4 5 27,-4 0 13,7 0 17,3 0 8,-1-2 16,5 2 13,2-3 4,2 1 4,2 2 1,-1-3 1,5 3-5,-1 0-1,0-3-6,-3 1-4,4 2-4,0 0-9,-5 2-2,-2-4-8,3 4-2,-5 1-10,0 2-5,-2 2-4,0 2-2,-5 3-1,-2 3-5,-3 2-5,-3 5-3,-6 2 4,3 0-3,-8 3-3,-2 3-1,-7 0-4,0 1-1,-3 1-2,-4 0 4,0 1-5,0-3-4,1-5-1,-1 0-2,4-2 0,3-3-1,-4-1-4,8-3 5,2-4-6,1 1 4,3-4-4,0 2-3,7-6 7,0 0-7,6-2-3,0-2 5,3 2 1,5-3 1,2 0-5,4 0 1,-1-3-5,5 3 3,5-1 0,4-2-1,0 1 2,1-1 1,-1 0-1,0 1-8,0-2-18,0 3-14,3-5-24,-3-1-24,0 2-32,-1-3-32,1-1-31,0-1-43,-2-2-86,2-5-132,-11 3-161,-2-4-102</inkml:trace>
  <inkml:trace contextRef="#ctx0" brushRef="#br0" timeOffset="26143.3988">18547 5867 1612,'4'-5'-15,"-2"0"20,2 5 38,2 0 28,-6 5 28,7 5 17,0 1 11,-3 6 13,2 3 8,0 5-3,1 0-10,-4 7-8,5 1-20,-2 2-6,0-1-10,4 4-11,-2-1-23,2-1-25,-1 1-34,-2-2-31,3-2-48,-4-3-45,4 2-55,1-12-66,-1 3-126,-1-3-145,2-6-47,-1-1-66</inkml:trace>
  <inkml:trace contextRef="#ctx0" brushRef="#br0" timeOffset="26382.7583">19008 6302 1522,'9'-7'11,"-2"-1"12,-1 3 15,2 1 21,-2 1 22,-3 3 19,1 3 17,2 6 9,0 1 11,2 8 1,-2 2 2,1 5-5,-1-1-14,5 8-14,-5-3-12,1 5-6,-1-1-11,5 2-7,-5 0-9,1 0-2,-1 1-22,-2-5-15,3 0-26,-4-6-25,0 0-35,1-5-43,-4-1-48,3-1-67,-3-3-124,-7-3-187,4-1-121,-7-4-149</inkml:trace>
  <inkml:trace contextRef="#ctx0" brushRef="#br0" timeOffset="27060.951">18907 6590 1669,'-3'0'-49,"-4"2"10,1 1 28,3-1 9,-1 1 23,-3-1 13,4-2 9,-1 2 4,1-2 4,3 0 3,0 0-3,0 0 2,0 3 10,0-3 10,10-3-1,1 3 0,1-2-3,6-3-9,-2 3-3,7-3-7,4-3-5,10 1-2,2-3-5,2-1-5,-1 2-6,3-2-16,4 2-24,-8-1-25,5-1-31,-4 2-35,-3 0-32,3 0-38,-4-3-72,1 4-385,-10 1-129</inkml:trace>
  <inkml:trace contextRef="#ctx0" brushRef="#br0" timeOffset="27600.5058">19747 6297 1561,'-3'-2'-21,"3"2"11,0 0 18,-9 12 21,5-2 19,0 6 21,-2-1 18,2 4 14,1 6 14,0 0 12,0 0 7,3 3 4,0 0 0,0 1 0,3-2-2,0 4-14,4-7-6,-4 2-8,8-1-5,-5-6-2,7 1-15,-2-2-8,-2-3-7,8-2-9,-4-6-2,0 0-9,4-4-5,-4 0 1,5-6-17,-6 0-2,2-4-5,-1 0 2,1-6-10,-4-4-2,-4-6-9,1-2 1,-4 0-2,1-2-2,-4-1-5,0 1 3,0 1 2,-4 2-3,4 4-1,0 0 1,-3 4 2,3 2-7,0 3 4,-4 2 8,4 6-12,0 3 24,0 0 6,4 11 2,-4 1 11,3 0 13,1 8 9,3-2 2,-4 2 7,6 2 0,-2 0 8,7-1 4,-4 1-6,7-4-2,-4 0-4,4-1-5,2-2-6,-2-5-6,3-1-4,-3-6-5,3 0-3,-4-6-4,4-2-5,-2-2-6,1-3-5,-2-5-4,-7 0-8,4-8-9,-8 1-12,-3-7-11,-3 0-6,-3-3-14,-3-1-14,-5 1-11,1-1-6,1 3-15,-5 0-12,1 3-13,-1 2-27,1 1-34,-4-2-38,4 3-31,-1 6-36,1-4-87,3-1-151,0 2-18,3 0-147,1-2-180</inkml:trace>
  <inkml:trace contextRef="#ctx0" brushRef="#br0" timeOffset="27807.9512">20132 5727 1864,'9'-5'-18,"-2"3"18,-4 4 31,4 3 37,-3 6 20,-1 1 15,3 5 14,1 6 16,-4 3 14,3 5 13,2 1-6,-2 1-17,1 2-11,-1 0-15,5 3-8,-2-4-9,1 4-19,4 2-24,-1-5-30,4-2-25,-4-4-37,4 0-23,2-5-38,2 1-44,-1-5-45,0-6-53,2-5-127,-2-2-161,0-4-104,-2-1-134</inkml:trace>
  <inkml:trace contextRef="#ctx0" brushRef="#br0" timeOffset="28009.414">20731 6062 1770,'4'-2'-6,"6"2"39,-4 2 45,-2 3 32,6 3 30,0 7 28,0 3 14,-1 3-4,5 9 24,-4 3 6,1 2-4,1 13-14,1-3-17,-5 5-16,-2 5-16,-3-1-20,-3 4-47,-6-3-59,0 10-71,-12-2-79,-2-4-102,-7-1-118,-6-5-258,-3-3 71,-8-3 64,-6-6-108,-7-2-86</inkml:trace>
  <inkml:trace contextRef="#ctx0" brushRef="#br0" timeOffset="28979.9083">21172 6309 1088,'9'8'212,"-5"-1"-65,3 2-6,-7 0-8,3 2-3,-3-4 0,0 3-6,0-3-6,0 3-4,0-2-3,0-1-9,0 1-8,0-2-7,0 1-12,-3-5-6,3 2-14,0 2-37,3-1-36,-3-3-53,7-2-66,-7-5-73,6 0-193,-6-2-106,3-1-35,-3-1-48</inkml:trace>
  <inkml:trace contextRef="#ctx0" brushRef="#br0" timeOffset="29611.3091">21749 6099 1310,'-4'-7'-7,"4"2"46,0 0 26,-3 0 25,3 3 23,-3-3 15,-1 2 0,4 1 4,0 2 10,-13 5 5,6 2 9,1 3 14,3 5-1,-11 6 8,7 3 5,4 8-1,-3 6 1,6 5-5,0 9-13,3 1-11,3 5-14,1 5-13,7 5-15,2-2-11,1-2-9,2 2-13,2-4-14,9-7-27,-7-2-30,7-6-38,0-6-39,0-4-26,4-8-53,-1 0-55,3-5-72,-6-9-144,4-3-209,-8-1 55,1-3-209,-3-3-272</inkml:trace>
  <inkml:trace contextRef="#ctx0" brushRef="#br0" timeOffset="31232.2725">22055 6179 1929,'4'-2'-102,"-1"-3"28,-3 3 15,3 2 14,0-3 25,5 3 14,-8-2 10,3-4 14,0 4 4,4-3 14,-1 0 6,5 3 7,-2-1 12,4-2 9,4 3 7,4-1 5,-8 3 1,7-3-6,-4 6-1,8 0 7,-7 4 0,2 1 1,5 1-1,-7 4-3,-1 6 0,-2-6 0,-2 8-8,2-4-7,-10 7-5,2-5-4,-6 0-7,0 4-9,-4-2 3,2 1-6,-2 0-6,-6 2-18,-4-5-23,8-2-23,-14 1-26,10-2-32,-10 1-31,0-5-33,4-2-28,-1-1-28,1-3-45,2-4-109,-8-2-273,14-2-134</inkml:trace>
  <inkml:trace contextRef="#ctx0" brushRef="#br0" timeOffset="31445.7144">22352 6104 1713,'20'-7'-15,"-10"2"20,0 3 20,0 4 30,-4 3 23,4 0 21,-6 9 10,6-1 7,-4 8 6,4 1 13,4 9 0,-10-2-11,6 5-9,-1-3-14,5 5-8,-1-4-8,1 0-7,-2 3-19,2-5-32,3 0-26,-1-2-33,1-3-37,0-3-44,3 1-37,-3-4-49,-1-6-46,1-2-106,-1-4-142,1-2-54,-4-2-50</inkml:trace>
  <inkml:trace contextRef="#ctx0" brushRef="#br0" timeOffset="31696.0318">22959 6116 1618,'0'-12'29,"0"5"14,0 0 25,0-1 5,0 1-3,0 4 11,-3 3 22,3 0 9,0 0 5,3 15 2,-3-3-3,7 6 8,-7 2-6,0 5-10,3-1-10,0 5-14,4 1-1,-3 3-8,2-2-17,1 2-21,-4 0-33,0-6-34,4 0-32,-3-2-35,-1 0-36,0 0-35,1-4-27,-4-4-56,-4-5-129,4 4-108,-6-7-34,2-1-26</inkml:trace>
  <inkml:trace contextRef="#ctx0" brushRef="#br0" timeOffset="31854.6059">22803 6379 1444,'-8'-9'36,"8"-1"9,0 4 20,0 0 22,8 0 4,-5 0 10,7 3 4,7-3 2,-1-1-6,11 2-7,-4-1-10,7-1-9,7 2-10,-4-2-32,7 2-49,4-1-56,-8 2-71,4-4-170,-10 2-364,3 5-171</inkml:trace>
  <inkml:trace contextRef="#ctx0" brushRef="#br0" timeOffset="33796.3386">23426 6116 1739,'0'0'-63,"0"0"10,0 0 19,3 9 22,-6-2 18,3 1 16,-7 4 18,4 1 13,-1 5 18,2 2 8,2 4 6,0 1 9,-9 1-5,7 0-3,2-1-4,-3 0-6,6 0-5,-3 0-7,2-1-1,7-2 0,-3-2 0,4 0 1,-4-6-5,8 4-7,-1-6-5,0-4-3,1 2-6,2-4-3,1-4-3,-3-1 1,2-2-6,1 1-1,-4-6-3,1-1-2,-1 0-2,-3-8-6,0 0 2,0-3-4,0-2 5,-6-2-8,-1-5 2,0 1-2,-3 1-1,0 1 6,-3-2-2,3 4 6,-3 1 5,-1 3 9,4 4-4,0-1-2,0 3-3,0-1-3,-7 6 0,7-1-2,0 7 7,7 1 6,-7 0 14,4 13 3,-1 0-2,0 7 17,4 3-2,-1 4 1,1 6 4,-3 1-9,-1 7-6,0-4-5,4 5-4,-7-1-3,0-2-3,0 4-2,0-4-10,0 0-14,-7-4-17,7 0-27,0-8-18,-3 1-20,3-6-25,0-2-25,0-2-27,0-5-41,0-1-27,0-5-28,0-4-44,3-6-99,4-2-111,-7-7-150,0-9-145</inkml:trace>
  <inkml:trace contextRef="#ctx0" brushRef="#br0" timeOffset="33990.9603">23840 5835 1862,'13'-22'3,"-10"4"9,0 2 16,1 12 26,3-1 16,-7 2 8,3 6 15,0 2 4,4 4 10,-4 6-2,0 3 0,8 7-11,-11 0-7,6 3-7,1 4-7,-4 1-2,4 2-22,0-1-21,-4 4-38,7-3-31,-4 0-38,5 0-36,-5-3-43,1-2-38,-1-6-40,2-3-98,-5-3-322,0-3-151</inkml:trace>
  <inkml:trace contextRef="#ctx0" brushRef="#br0" timeOffset="34180.2662">24123 6270 1782,'6'-4'-12,"2"-1"5,-2 4 22,1 1 27,-4 1 13,3 4 9,2 4 13,-8 1-1,6 5 3,1 0 0,-7 3-9,3 2-4,-1 2-8,2 0-5,4 1-3,-8-1-9,3 3-21,0-2-26,4-1-35,-7 0-38,0-2-32,3 4-48,-6-10-97,3 1-410,-7-2-160</inkml:trace>
  <inkml:trace contextRef="#ctx0" brushRef="#br0" timeOffset="34369.525">24003 6490 1878,'0'-11'-24,"3"2"8,8-2 33,-8 4 7,10-3 13,1 3 2,2-5-2,-2 0-2,8 3 0,2-3-5,3 1-4,-4 2-6,1-1-14,6 0-32,-4 2-32,-6 1-35,7-4-43,-7 4-88,3-1-323,-3 1-49</inkml:trace>
  <inkml:trace contextRef="#ctx0" brushRef="#br0" timeOffset="34771.4513">24523 6120 1562,'0'-4'0,"3"-1"10,-3 4 16,4-5 20,2 4 11,-2-1 7,9 1 7,-6-3 7,3 3-3,3-4 6,1 6-1,-1-2-6,-7-1-2,8 3 1,-4 0-3,4 0-6,-8 5-6,4-2-6,4 2-2,-11 0-8,0 6-1,0-2-3,4 3-2,-7 1-3,-7 2-2,1 5-4,3 1 0,-11 1-1,4 0 3,-4 3-3,-2 3 3,-1-3-4,1 0-6,2-3 3,-2 1-5,2-3 2,4-2-8,-3-1 3,6-3-4,-3-1 2,3 0-3,1 0 1,2-1 0,1-2 1,3-3 5,3 0-2,7 1-4,-6-3-1,9 0 4,-6-3-5,13 2 2,-3-2-9,-4-4-11,7-2-16,7-1-19,0-2-28,-8-3-32,8 0-21,3-5-25,-3 0-33,-7-3-85,7-2-153,-8 1-227,-2-6-145</inkml:trace>
  <inkml:trace contextRef="#ctx0" brushRef="#br0" timeOffset="34995.8623">24983 5929 1712,'4'-7'-5,"-1"2"4,4 3 26,-4-1 33,-3 3 29,10 8 23,-7 1 15,11 2 4,-11 3 9,7 7 15,4-1 17,-5 7 4,1 5-7,4 4-8,-8 6-8,1-2-17,0 8-12,0-1-11,-7-2-14,-11 8-29,8-7-36,-10 5-44,-1-3-36,-2 0-41,-11-4-51,0 7-60,-3-9-61,-6 0-122,-7-2-167,-4-5 36,-7-2-71,-3-3-85</inkml:trace>
  <inkml:trace contextRef="#ctx0" brushRef="#br0" timeOffset="36451.5273">10473 7267 1487,'-4'-5'-18,"1"3"16,-3 2 14,-4-3 19,-4 3 26,4 3 16,-2-1 12,-2 6 7,-2-1 14,-2 8 7,1 0 7,-2 7 7,2 3 2,4 6-1,-4 4-3,7-1 3,0 12-18,3 2-4,4 1-14,3 4-7,6 3-8,5-5-5,5 9-6,8-2-8,2-5-4,4-1-13,13-5-21,5-1-13,2-9-14,-1 1-27,2-14-21,-1-1-27,-5-7-35,6 1-48,-2-8-44,-8-3-74,3-2-142,-11-4-74,-3-2-81,-7 0-81</inkml:trace>
  <inkml:trace contextRef="#ctx0" brushRef="#br0" timeOffset="39666.4813">10720 7492 1434</inkml:trace>
  <inkml:trace contextRef="#ctx0" brushRef="#br0" timeOffset="39876.9161">10732 7485 1410,'4'-3'8,"2"-1"7,5-1 15,-2-1 19,1 0 11,8 2 6,-2-1 7,8-2 12,3 2 1,-1 0 0,-2 2 8,6 0-2,-7 3-4,3 3-2,4 0-7,-3 2 0,-3 0-3,3 4-10,-7 2 3,2 2-8,-4 1-3,-2-2-4,-2 6-2,-8 0-6,4-4-8,-6 7-7,-4-4 5,0 1-9,-8 0 2,2 1-9,-7 1-15,-1-2-24,1 0-26,-4-1-27,1-2-21,-1 2-23,-3-4-16,3 0-31,0-1-24,1-5-33,-1-2-70,7 3-328,-2-8-117</inkml:trace>
  <inkml:trace contextRef="#ctx0" brushRef="#br0" timeOffset="40110.2917">11103 7585 1592,'17'-13'-37,"-4"6"19,-2-1 24,-1-1 30,-1 6 16,2 0 12,-1 1 21,-4 2 5,4 2 11,0 6 10,0-1 7,4 3-6,-4 5 0,3 0 1,-3 5 7,3 3-2,1 2-19,-1 0 2,0 5-7,4-3-8,-4 1-15,4-1-6,-1 1-4,1-1-27,0-5-20,-1 4-20,2-8-31,-2-4-27,1 1-37,2-5-26,2-2-29,-1-4-38,-1-1-43,-2-6-73,-2-4-113,4 0-171,-2-3-93</inkml:trace>
  <inkml:trace contextRef="#ctx0" brushRef="#br0" timeOffset="40318.7336">11761 7536 1596,'3'-12'-11,"3"0"26,-6 2 27,3 3 21,0 2 1,-3-3 6,0 4 2,0 1 21,5 3 15,-2 4 3,0 2 6,1 4 4,-1 2 6,3 3-4,0 3-15,2-1-14,2 5-8,-1 1-4,2 6-8,-1-3-12,2-1-13,-1 5-27,2-2-24,-2-1-27,-1-4-34,-4-1-29,1 1-37,-1-2-38,-2-2-43,-4-7-104,-4 3-134,-2-6-176,-1-1-122</inkml:trace>
  <inkml:trace contextRef="#ctx0" brushRef="#br0" timeOffset="40484.291">11676 7755 1714,'4'-10'-27,"7"0"16,2-3 26,-1 1 17,8 0 14,5-1 3,1-2 4,1-1-5,6 2-5,4 2-6,-4-5-7,4 8-29,-4-3-41,4-1-37,3 3-43,-4 0-42,-2 1-104,-4-3-199,3 3 29</inkml:trace>
  <inkml:trace contextRef="#ctx0" brushRef="#br0" timeOffset="40945.4412">12474 7342 1310,'0'0'-5,"0"0"18,0 0 27,0 8 16,4-4 18,-4 7 10,3 1 15,-3 1 14,3 1 8,1 7 6,-1-4 7,3 6-2,1-3 5,3 2 1,0-5-7,0 7-11,4-7-5,2 0-6,1 0-9,-1-1-11,1-6-7,-1-3 0,5 1-11,-2-3-10,6-5-4,-6 0-8,-3-2 3,5-4-11,-4-3-5,0-2 1,-4-2-10,-4-4-3,2 0 0,-8 0-2,0-7-3,-6 5-6,0-1 3,-5 0 0,5-1-4,-4 4 8,1 2 7,2 2-3,2 4-2,-1-4-7,-5 5 5,8 4 5,-3 1-1,-3 6 6,6 1 5,0 4 10,0 5 11,2-1 10,2 6 6,-1 2 11,8 2-1,-5 6 2,4 1 1,1 4 0,2 0-3,-7 2-9,5 5-6,-5-2-6,1-1-8,-5 1-3,2 1-6,-4 0-10,-4-3-16,2 3-22,-5-10-33,1 1-37,-5-2-35,1-4-42,-4-5-40,4 1-42,-2-8-47,-2-5-30,4-3-41,1-6-104,-6-3-143,3-10 49,-2-2-138,4-11-180</inkml:trace>
  <inkml:trace contextRef="#ctx0" brushRef="#br0" timeOffset="41154.8806">12794 7079 1930,'16'-12'29,"-2"4"1,-1 1 10,-2 2 24,-1 3 21,-4 2 19,5 5 5,-2 2 9,4 6 8,1 7-5,-1 5-3,1 2-6,-1 4-12,1 0-17,-1 5 0,4 1-19,-1 1-17,1-3-23,-4-6-37,4 2-34,-1-1-40,1-3-43,-1-2-47,2 0-42,-6-6-98,6 2-146,-2-6-195,1-2-154</inkml:trace>
  <inkml:trace contextRef="#ctx0" brushRef="#br0" timeOffset="43717.061">13618 7442 1598,'0'0'-84,"0"0"51,0 0 9,0 0 8,0 0 21,0 5 26,3 2 19,-3 0 12,0 2 13,2 3 18,3 3 11,-1 5 8,2 3 6,-3 2-11,4 0-5,-2 8-9,0-4-9,1 5-6,2 2-6,-2-1-8,0 1-8,2-2-2,-6 1-8,6-2-3,-2 0-17,-3-7-23,0 0-33,1 0-39,-4-5-45,3-1-45,0-2-64,-3-5-131,-3-1-316,-4-2-166</inkml:trace>
  <inkml:trace contextRef="#ctx0" brushRef="#br0" timeOffset="43908.5506">13395 7804 1585</inkml:trace>
  <inkml:trace contextRef="#ctx0" brushRef="#br0" timeOffset="44110.011">13398 7802 1418,'0'0'-51,"0"0"17,0 0 19,0 0 9,5-2 16,-5 2 9,0 0 12,0 0 7,0 0 7,0 0 3,0 0 2,0 0 1,0 0 4,0 0 0,0 0 2,0 0-1,0 0-3,0 0-6,0 0-3,0-3 3,5 3 8,1 0 3,8-2 2,-1 0 4,7-1-3,10-2-5,0 1-3,4-2-7,4 0-4,7 2-4,-5-1-3,6 0-17,-2-3-25,-1 3-30,-2-2-36,1 1-48,-1 2-42,-4-1-40,-4 0-97,-3 0-278,0 1-80</inkml:trace>
  <inkml:trace contextRef="#ctx0" brushRef="#br0" timeOffset="44597.2221">14295 7532 1544,'-13'-3'-11,"3"3"21,-4 0 14,1-2 25,3 2 14,0 0 8,0 0 3,0 0-2,3 0 1,4 0 3,0-3 10,3 3 7,0 0 1,17-2-3,-4 2-5,4-2-1,2-1-4,1 3-4,4-2-7,-5-1-3,5 3-1,0 0-3,-1 0-8,-4 0-3,-1 3-5,-2-1 1,1 3-7,-1 2-3,-9 4 4,3-1-8,-8 5-3,-2-1-2,-5 4-3,-2 2-5,-3 3 1,-6 2-1,-1 0-1,0 0 3,-3 2-3,0 0-7,-3 1 3,3-3-5,-4 1 2,8-4-3,-4 0-2,7-4-1,-4 0 0,7-3-5,-1 2 7,5-5 2,3-2-7,6 2 2,0-3-3,4-2-3,6 1 7,0-4-5,8-1 0,-1-1-2,10-2 5,0 0-4,3-2-18,9-3-18,3 0-14,-2-4-26,11-3-15,-2-2-27,2 1-25,-11 3-36,7-2-22,-6-5-50,-4 0-107,-7 1-124,0-2-104,-3-2-86</inkml:trace>
  <inkml:trace contextRef="#ctx0" brushRef="#br0" timeOffset="44813.655">15139 7495 1640,'3'-8'-4,"-3"0"17,3 2 15,0 0 13,-3 4 26,4-2 20,-4 4 17,4 12 7,-4-3 8,3 4 8,3 4-2,-2 6-1,2-1-5,1 3-10,0 4-9,-1 3-6,4-3-12,1 6-4,-2 0-21,1 1-15,4-4-28,-4 0-28,4 1-30,-8-3-38,0-4-38,1-3-37,-4 3-34,0-6-45,-3-2-95,-3-1-105,0-5-131,-7 1-68</inkml:trace>
  <inkml:trace contextRef="#ctx0" brushRef="#br0" timeOffset="45018.1088">14969 7856 1545,'7'-14'22,"2"4"20,1-2 11,4 2 19,-1 0 5,4 0 8,3 1 7,-1-3 5,12 3 1,-5-2-5,8 2-7,-1-4-14,0 6-6,5-3-4,-8 3-13,3 2-19,-6-3-25,3 3-26,0 0-30,-5-1-23,-2 2-26,5-1-16,-6 0-18,3-3-21,-6 1-30,2-1-53,-6 2-297,3-2-38</inkml:trace>
  <inkml:trace contextRef="#ctx0" brushRef="#br0" timeOffset="45511.8252">15719 7524 1431,'0'-4'-37,"2"4"11,-2 0 32,0 0 23,5 9 16,-5-2 15,0 7 19,0-2 10,0 5 11,0 1 7,3 5 8,-3 2 9,3 0 1,-3 0 6,4 2 1,2 3-11,1 0-8,-1-2-4,1-3-9,0-3-4,3-2-12,0 2-6,3-4-12,0-3-7,1-2-5,-1-6-8,4-2 1,-4-2-6,4-3 1,-1-3-9,1 0 0,1-6-11,-2-4 0,-7 0 5,5-4-11,-4 0 0,-4-3-2,2-5-3,-5 5 3,0-3-3,-3 1 4,4 7-6,-4 0 1,3-1 2,-3 5-6,0-1 6,3 1-6,-3 2 11,0 5 5,-3 4 4,3 0 14,3 10 3,-3-2 17,0 2-2,3 2 10,0 3 5,2 0 14,1 0-3,1 3 0,-1-1 4,5 1-6,-2-3 1,1 0-4,4 0-4,-1-5-7,0 0-7,1-3-3,-1-4-8,4-1-3,-1-4-7,1-1-1,0-2-5,-1-3-4,1-1-4,-1-5-6,-2-6-7,-4 1-7,0-1-12,-7-4-9,1-2-12,-8-1-8,1-1-11,-4 3-17,1-2-15,-4-2-24,-4 8-31,5-2-20,-5 4-28,1-7-41,-4 8-39,4 1-40,-1 0-33,1-4-92,0 4-122,2 0 1,-2 0-112,3-2-156</inkml:trace>
  <inkml:trace contextRef="#ctx0" brushRef="#br0" timeOffset="45730.2417">16176 7090 1805,'10'-5'-37,"-3"2"25,2 0 49,2 6 27,-5 0 29,1 7 24,3 2 20,-3 8 13,0 2 13,-1 8 6,0 1-9,1 1-15,0 3-12,0-1-9,-4 2-12,3-1-11,1-2-11,0 1-20,0-1-24,2-3-24,2 0-37,-4-5-25,2-2-37,-2-3-40,2 1-38,5-5-54,-1-3-74,4-3-169,-7-3-77,4-2-88,-4-2-114</inkml:trace>
  <inkml:trace contextRef="#ctx0" brushRef="#br0" timeOffset="45948.6569">16593 7307 1698,'12'0'23,"-2"3"36,0 4 38,8 4 37,-2 3 27,1 1 17,2 10 5,2 0 21,-1 3 1,-4 2-8,5 7-17,-9 3-11,3 0-21,-6 6-13,-2 0-27,-7-2-42,-3 7-64,-4 0-61,-9 6-69,-8 1-88,-6-7-102,-3 3-255,-8-7 17,-6-2 86,-5-2-84,-6-7-55</inkml:trace>
  <inkml:trace contextRef="#ctx0" brushRef="#br0" timeOffset="48998.6098">17363 7297 1460,'4'0'-29,"-4"0"10,0 2 12,0 6 18,-4 0 9,-3 2 13,-2 5 16,2 2 16,-5 5 17,7 3 5,-8 6 9,-1 1 3,5 1-2,-1 2-1,2 2-3,5 1-11,3 4-4,0 1-5,3-3-9,5 0-5,5 5-6,0-5-5,7-1-5,0-3-7,4-6-23,-5-5-20,5-3-29,3-2-31,-7-5-37,3-2-33,0-6-30,-3-5-33,0 2-86,-4-8-319,-2 2-104</inkml:trace>
  <inkml:trace contextRef="#ctx0" brushRef="#br0" timeOffset="49273.3867">17589 7611 1603,'0'-14'-29,"0"2"27,0 2 26,4 0 14,-1-1 12,4 2 13,0 0 12,0 0 15,2 4 11,5 0 12,2 0-2,2 3-2,1-1 0,-2 3-7,3 3-4,-1-1 1,5 1-8,-3 4 3,1 0-10,-1 0-3,-1 5-7,-1 0-4,-2 3-6,0-3-6,-3 3-9,-5 3 4,-2-1-13,-3-2-3,-4 3-3,-4 2-16,-3-3-25,-2 1-23,-1-1-22,-4 1-32,-2 0-34,-1-3-37,1-4-34,-2 2-21,4-6-42,2-1-97,-5-6-114,7-6-113,0 2-76</inkml:trace>
  <inkml:trace contextRef="#ctx0" brushRef="#br0" timeOffset="49467.3036">17954 7372 1566,'9'-7'-20,"5"7"23,-4 0 33,-4 5 22,-3 2 13,5 2 20,-2 5 11,-2 3 10,2 3 11,0 3-6,2-1-10,-2 3-9,4 4-12,-3 0-5,3-2-9,0 1-11,0-3-24,3-3-30,-3 1-29,4-3-36,-1-3-39,0-2-33,4-5-41,-1-1-50,-2-5-109,-1-2-275,-2-4-105</inkml:trace>
  <inkml:trace contextRef="#ctx0" brushRef="#br0" timeOffset="49657.7939">18191 7173 1652,'3'-8'2,"-6"4"2,6 4 35,-3 0 27,3 14 9,-3-4 12,3 2 12,0 3 7,4 5-7,0 1-5,3-2-8,0 6-11,4 3-4,-2-3-13,6-1-23,1 6-27,-2-7-35,3 2-42,-3-2-51,6-1-43,-8-4-66,7 2-139,-5-7-204,-4-4-72</inkml:trace>
  <inkml:trace contextRef="#ctx0" brushRef="#br0" timeOffset="49879.5557">18828 7400 1529,'9'-2'-6,"4"-4"3,-2 6 26,-2 0 31,1 0 27,1 8 19,-5 2 12,4 2-2,1 6-2,-2-1-7,-2 4-7,3 3-9,-3-2-9,3 8-9,-1 1-7,2 1-17,-5 1-22,4-1-29,-4 1-31,2-3-41,-2 0-41,1-5-32,-4-3-45,0 0-104,0-1-295,2-7-96</inkml:trace>
  <inkml:trace contextRef="#ctx0" brushRef="#br0" timeOffset="50083.0093">18750 7737 1635,'-6'-5'21,"3"-2"12,-1 0 14,8-1 19,-1 4 11,3-4 6,8 0 7,2 0 2,11-2-3,6 0-11,4 0-6,4-2-8,5 3-5,1-2-17,-4 1-39,10-1-45,-6 2-52,0 1-55,-4 1-76,-3-1-149,-3 1-193,-10 0-69</inkml:trace>
  <inkml:trace contextRef="#ctx0" brushRef="#br0" timeOffset="51867.5343">19581 7412 1496,'-7'3'-41,"7"-1"15,-7 3 11,4 2 25,-4 4 7,5 1 15,-7 1 18,7 4 4,-1 1 10,3 2 11,-4 2 3,8 1 3,-1-1 0,4 2 3,3 0-1,0-5-3,6 1-3,1 4-4,3-4 1,3-1-5,-3-4-5,4-2-7,-4-3-3,4-3-8,-2-2-1,2-2-5,-4 0-1,4-6-5,-8 3-5,8-5-3,-4-2-3,-4-4-1,1-1-2,-7-3-3,-1-3-1,2 2-4,-8-8 0,-3 4 0,0 1-6,0-1 1,-3 1 2,3 2 6,-4 2 5,1 3 10,3 0-4,-4 0-1,1 3-1,0 2-3,3 4 4,-3 3 5,0 5 7,3 0 11,3 4 12,0 5 7,0 1 7,4 5 9,0-1 4,3 5-7,-4 0 6,4 9-1,4-3 4,-4 4 3,0 2-3,0 1-3,-4 1 0,4-1-5,-3 1-6,-3-1-8,-1 1-5,0-1-5,0 1-5,-3-3-4,-3 1-6,-3-5-3,-5-1-5,-2-2-4,0-1-3,-4-1-4,4-6-15,-4-3-6,-3-3-10,0-2-18,0-4-9,4 1-22,-4-6-12,-1-3-7,5-6-4,-1-2-11,1-4-13,2-6-2,4 1-11,0-5-18,6-11-25,4-1-25,8-2-30,5-6-35,0-4-93,4-1-187,9-6-10,1 0-131,0 4-165</inkml:trace>
  <inkml:trace contextRef="#ctx0" brushRef="#br0" timeOffset="52076.9733">20484 7311 1728,'14'-1'-4,"-2"1"16,-2 1 32,-2 5 21,2 2 20,-4 7 21,5 2 12,-1 3 8,-4 10 6,3 0 13,2 3-5,-4 1-7,3 4-13,0 5-13,0 4-7,0-5-18,-3 4-18,3-5-20,0 5-26,-4-9-28,1 1-36,3-3-32,-7-2-40,4-3-45,-7-4-56,0-3-113,0-3-171,-3-4-142,-4-3-142</inkml:trace>
  <inkml:trace contextRef="#ctx0" brushRef="#br0" timeOffset="52295.3891">20271 7742 1647,'-3'-5'5,"0"3"11,3-4 7,-4 2 21,4-1 7,4 0 14,2 2 13,5 1 11,5-2-5,1-2-2,10 4-6,3-4-10,0 4-6,3-3-5,2 2-7,5 1-18,0-4-26,5 4-34,1-3-32,-2 3-45,-1-3-33,1-1-46,-8 2-109,4-1-285,-10-3-79</inkml:trace>
  <inkml:trace contextRef="#ctx0" brushRef="#br0" timeOffset="52809.0163">21058 7357 1487,'-6'-3'-33,"2"3"12,1 0 20,0-2 11,3 2 16,-3 0-2,3 0 9,-8-2 2,8 2 19,0 0 15,0 0 5,11-3 0,-8 1-1,4 2-5,10-5 2,-8 2-1,4 1 0,8-4-7,2 5-2,0-4-3,0-1-7,4 4-2,0-3-3,-8 2 0,5 3-4,-7 0-2,2 0-4,2 4 0,-7 2 2,-5 5-5,-2 1 3,-4 0-8,-3 6 0,-3 2-4,-4 0-1,-7 5 0,-2 1-2,-4 5-3,-4-1-5,-1 2 0,-2 1-1,0 0-1,3-6 3,1 0-3,3 2-1,0-7-1,1 0 0,2-4-2,7-1-3,-4 1 4,8-3-5,-1-3 3,7-3 5,3 3-6,4-3-5,-1-1 4,8-3 0,2 0-1,1-3-2,7-2 1,6 2-1,10-4 1,-4 0-7,8-3-19,-2-3-22,2 2-29,0-2-42,2-4-40,0 3-28,-2-3-55,-3-1-107,5-4-296,-2-1-141</inkml:trace>
  <inkml:trace contextRef="#ctx0" brushRef="#br0" timeOffset="53029.4332">22106 7170 1751,'3'-9'7,"-3"5"0,0 1 26,0 3 19,0 0 12,0 16 20,0-4 16,0 3 7,3 8 8,0 5 2,1-1 11,-1 8-21,3 0 4,2 2-12,-2 1-6,1-1-13,10 8-6,-14-5-20,7 3-28,-7-3-31,2-3-25,4-1-36,-3-2-38,1-9-43,-7 3-44,0-9-66,-7-1-135,4-4-85,-3 0-47,-5-7-28</inkml:trace>
  <inkml:trace contextRef="#ctx0" brushRef="#br0" timeOffset="53198.9804">21892 7611 1543,'7'-9'6,"-1"-1"26,8 3 29,2-1 2,5-2 3,1 3 1,5-3 0,14 0-3,-8-3-8,3 3-8,4 0-11,-2 3-38,-2-3-38,4 2-45,-10 1-27,-3 2-28,3-5-56,0 2-329,-4 1-29</inkml:trace>
  <inkml:trace contextRef="#ctx0" brushRef="#br0" timeOffset="53679.2025">22669 7323 1398,'6'0'-4,"2"0"13,-5 0 17,0 2 25,0 2 16,-3 4 7,7 0 6,-7 1 8,0 7 14,0-4 3,0 6 10,0-1 3,0 1-2,0 1 8,0 5-7,0-5 14,0 1-12,6-1 0,2 2-9,-8-6-5,6-2-16,4-1-3,-7 2-9,8-2-15,-5-4 4,4-2-9,4-3-4,-8 0-9,7-3 2,-2 0-6,-2-3-1,-2-5-9,7 1-5,-11-7-4,7 2 0,-4-2 1,-3-4-7,5 4 2,-2-3-2,1 5-2,-4 3-6,0-2 5,0 2 6,2 1-9,-2 0-2,-3 7 4,3 1 12,-3 0 9,0 0 4,3 12 6,-3-5 6,7 3 8,-7 0 8,0 2-2,6 4 14,-6-4 4,7 3 1,-3-2-1,2-1-4,4 1 3,0-3-4,0 1-6,0-7-3,4 1-6,-1-2-8,4-1-1,-1-2-8,1-5-3,-1 0-7,5-5-2,-12-4-3,5 0-8,-1-4-12,-3-4-14,4-3-25,-14 0-12,3-3-10,0 3-13,-3 0-17,-3-1-16,0 0-23,-7 3-22,6 1-25,-9-3-30,3 3-38,3 2-41,-3 0-47,4-3-113,-8 3-165,4-3 51,0 1-140,4-1-187</inkml:trace>
  <inkml:trace contextRef="#ctx0" brushRef="#br0" timeOffset="53890.6392">23219 6745 1875,'7'2'3,"0"1"17,-1 4 47,1 6 42,-7 3 19,5 8 19,-5 3 15,0 6 10,0 1-3,0 2-14,0 1-10,-2 3-12,2-3-15,-3 1-11,3-3-12,0-1-25,0 5-37,5-7-37,0-4-37,-5-1-37,7-3-52,-7 0-48,3-5-56,0 1-78,4-4-155,-2-3-34,7-4-99,-9-1-99</inkml:trace>
  <inkml:trace contextRef="#ctx0" brushRef="#br0" timeOffset="54074.1577">23586 7140 1709,'17'5'49,"-11"2"32,8 6 42,-4 4 40,3 3 25,-3 10 12,3 3 7,-2 1 2,2 12-12,-10 1-32,7 1-19,-6 2-22,-8 2-46,4 5-49,-10-2-69,-3 6-67,-7-1-93,-10 0-162,-21 12-217,-1-2 74,-8-7-133,-14-6-135</inkml:trace>
  <inkml:trace contextRef="#ctx0" brushRef="#br0" timeOffset="65361.2246">9219 8097 849,'3'-2'147,"5"4"-38,-5 1-29,-3 4 16,-3 3-3,-5 3 5,2 10-1,-4 1 0,-1 10 13,2 5 3,-4 9 0,2 1 3,-2 14-4,-1-3 2,8-5-9,-4 2-8,7-2-6,0 3-8,6-5-8,0-2-8,7 0-6,1-3-7,1-4-3,9-1-7,1-6-1,8-2-12,5-5-21,-6-10-25,5-2-38,-1-6-31,4-2-40,-4-2-45,0-3-34,-6-8-78,0-2-135,-4-3-200,-6-1-115</inkml:trace>
  <inkml:trace contextRef="#ctx0" brushRef="#br0" timeOffset="65663.141">9462 8545 1623,'4'-13'-12,"-1"0"13,4 4 8,0-2 23,6 2 30,-3-1 21,3 2 9,4-2 9,6 1 8,1 0 4,-1 5-3,4 0-1,0 0 0,3 4-2,-3 3 0,-2-2-1,1 5-9,-1 2-1,1 2-7,-2 2 5,-1 6 1,-3-1-8,0 7-5,-7-3-9,1-1-2,-8 2-12,4 2-1,-6 0-4,-1-1-12,-3 2-2,-3-3-8,-1 1-15,-2-1-25,-4 1-30,-1-1-29,2-5-26,-5 1-29,1-3-31,0 0-38,2-5-27,-2-1-26,1-5-40,-2-4-82,0-5-73,3-3-148,2-4-86</inkml:trace>
  <inkml:trace contextRef="#ctx0" brushRef="#br0" timeOffset="65869.5873">9856 8436 1584,'20'-12'-25,"-7"3"17,1 1 25,-1 1 25,-3 2 21,0 5 20,3 2 22,1 3 9,-4 3 11,7 6 8,-1 6 4,1 4 0,-4 3 0,4 3-8,-1 2-10,-2-3-14,2 7-12,2-3-7,-6-1-10,6 3-10,-6-4-28,6-2-31,-2-1-29,1-1-35,-1-4-35,4-3-58,4 0-56,-8-8-64,8-2-133,-1 0-109,-2-7-50,-5-1-63</inkml:trace>
  <inkml:trace contextRef="#ctx0" brushRef="#br0" timeOffset="66187.735">10620 8424 1476,'-4'-4'9,"0"-1"-2,2 2 15,-1-2 17,3 0 11,3 3 13,-6-1 7,-2 1 8,5 2 10,-2-2 3,2-1 2,0 3-1,-3-3-3,3 3-3,0 0-6,-4 6 13,4 1 7,0 5-6,4 3 1,-1 2-4,-1 9-6,6-1-3,2 5-7,0 2-8,0-3-6,-4 7-7,5-3-5,-1-1-8,-1 1-9,2-3-27,-1 0-22,-1 0-35,1-5-34,-2-5-37,-2 2-39,4-1-36,-8-4-41,2-2-85,0-3-141,-8-5-144,4 1-109</inkml:trace>
  <inkml:trace contextRef="#ctx0" brushRef="#br0" timeOffset="66369.2503">10453 8717 1676,'0'-7'-2,"-3"4"4,0-2 16,6 3 31,-3-1 23,7-1 18,-1 1 10,8-2 8,-1 2-6,14-4-8,-2-1-4,13 1-9,2-6-8,7 3-14,6-5-29,3 3-44,0-4-54,2 2-72,2-4-69,0 3-164,-7 0-252,-10 2-124</inkml:trace>
  <inkml:trace contextRef="#ctx0" brushRef="#br0" timeOffset="70886.7738">11294 8254 1540,'10'-7'-75,"-1"0"35,1-2 23,1 1 7,-2 2 19,-2-1 12,4-1 20,-5 3 9,0-2 14,-2 2 10,2 2 14,-2-2-4,0 3-6,-1 4 6,-3-2 12,3 13 5,0-1 9,4 9-2,-4 3 6,4 1 9,0 6-12,2 3-3,-2 2-5,4-4-7,1 3-1,-2-3 8,4-2-14,2 0 12,1 0-10,4-6-8,-2 2-1,1-6-2,4 0-9,-5-5-9,4-1-1,-3-5-8,5-2 0,-6-4-11,1-1 0,1-2-3,-2-2-7,2-5 0,-1-1-7,-5-4 1,0-1-8,-5-5 2,-1-2-5,-3-4-2,-1-2 0,-5-1-6,0-3 1,-7-3-2,3 4-15,-2-2 2,-1 4 0,1 5 1,-5-2 1,7 4 1,-1 3 10,-2 3-14,4 1 1,-5 5 10,5 5-8,-1 6 1,2 5 5,2 1-1,0 4 23,0 5 1,2 4 12,2 6 10,2 4 9,2 1 1,-1 2-2,2 1-1,-3 3-3,2 1-1,2 2-5,-4-5-3,5 4-5,-5-1-1,-2-3-3,2 7-4,-3-8-1,1 0-3,-4 1-3,2-4-13,-4-6-13,2 0-30,0-1-24,-4-2-37,1-2-21,0-2-31,0-4-40,-1-4-41,-2-2-46,1-2-41,-1-4-92,3-6-139,-3-3-14,-1-5-163,-4-2-217</inkml:trace>
  <inkml:trace contextRef="#ctx0" brushRef="#br0" timeOffset="71162.0383">12010 8057 1818,'4'-10'-73,"2"0"27,2 2 14,-5 4 21,0-6 20,0 2 11,0 4 11,1-5 8,-1 5 0,0 4 20,1 0 19,0 4 6,-1 8 6,0 2 2,0 3 1,4 6-3,-4-1-10,4 6-9,-3-2-6,-1 6-6,3-1-8,-3 2 1,4-3-11,0 0-10,-3-2-28,-1-6-35,3 3-34,-2-2-47,2-3-48,1 0-51,-3-6-89,2 2-362,-3-6-158</inkml:trace>
  <inkml:trace contextRef="#ctx0" brushRef="#br0" timeOffset="72072.2101">12570 8240 1633,'0'0'-112,"0"0"-89,0 0-248</inkml:trace>
  <inkml:trace contextRef="#ctx0" brushRef="#br0" timeOffset="72265.6921">12570 8240 1194,'-3'-3'-42,"3"3"9,0 0 9,0 0 12,0 0 16,0 0-1,0 0 11,0 0 5,0 0-5,-6 6 9,6-2 18,0 6 12,0 0 3,0 5 8,3 3 7,-3 4 3,3 1-4,0 5 1,1-4-4,0 9 0,2-1-6,1-2-5,-4 3-5,3-1-6,2-3-3,-2 3-4,-3-5-3,7 3-4,-3-5-3,-1-1-5,-2 2-10,3-6-35,-4 0-31,0-3-38,5 1-32,-5-3-33,-3-3-91,0-2-272,-3 0-23</inkml:trace>
  <inkml:trace contextRef="#ctx0" brushRef="#br0" timeOffset="72587.8951">12334 8632 1339,'0'-2'-22,"-3"-1"23,0 1 5,3 2 16,0-3 9,0 1 9,0 2 18,3-2 19,0-4 13,7 4 10,0-2 1,3-2 5,4 0-2,3 2-6,4-6-6,2 2-5,4-2-6,7-2-9,-1-1-4,4 1-8,1-2-5,1 0-6,-1 2-5,-2-1-12,-5 1-24,0 2-41,-8 0-46,1 0-52,-3 2-54,-8 3-122,-7-2-189,2-1-38,-8 3-36</inkml:trace>
  <inkml:trace contextRef="#ctx0" brushRef="#br0" timeOffset="77055.1205">13137 8286 1328,'0'0'-92,"0"0"10,0 0 4,0 0-42</inkml:trace>
  <inkml:trace contextRef="#ctx0" brushRef="#br0" timeOffset="78011.2127">13148 8294 874,'0'0'-26,"3"4"9,-3-4 5,4 2 11,-4-2 0,0 3 4,0-3 2,0 0 9,0 3-2,0-3 7,0 1-1,0-1 3,0 0 1,0 0 3,0 0-2,0 0-2,-4 3 2,4-3-3,0 2 0,0-2 2,0 0 0,0 0-4,0 0-4,0 0 3,0 0-1,4 3-3,-4-3 2,0 0-5,3 0-3,-3 0 8,0 0 2,0 3-5,0-3-1,0 0-1,0 0-2,0 0 3,0 0-2,0 0 3,0 0-9,0 0 5,0 0-5,0 0 4,0 0-8,0 0 6,0 0 1,0 0 2,0 0-4,0 0-2,0 0-2,0 0 2,0 0-1,0 0-2,0 2 1,0-2 3,0 0-1,0 0 2,0 0-4,0 0-2,-3 2 3,3-2 6,0 0 0,0 0 3,0 0-4,0 0-2,0 0 2,0 0-4,0 0 6,0 0 3,0 0-12,0 0 14,0 0-2,0 0 3,0 0 0,0 0-4,0 0 3,0 0 1,0 0-3,0 0 3,0 0-4,0 0 3,0 0 0,0 0 3,0 0-1,0 0-1,0 0 3,0 0-2,0 0 1,0 0 7,0 0-2,0 0 2,0 0 2,0 0-3,0 0 5,0 0-6,-4 0 2,4 0 3,0 0-2,0 0 6,0 0-2,0 0 2,-7 0 3,7 0-1,0 0 0,0 0 4,0 0-2,0 0 2,-3 3-2,3-3 1,0 0 3,-4 0-4,4 0-2,0 0-2,0 0 1,0 0-3,0 0 1,0 0-2,0 0 3,0 0 9,18-3 5,-12 1 7,4 0-1,0-1 2,7 0 0,-4 1-4,4-2-1,0-2-4,2 4 5,1-4-6,-2 4-6,1-3 0,1 0 1,-4 2-8,5 0-1,-4 1-5,-1-3 1,1 5-4,-4-2-4,1-1 2,-1 1-2,-4 2-2,5 2 5,-7 3 6,2 0 3,-1 5-2,-5 2 3,0 4 5,-3 3 3,-3 4-1,0 6-1,-5 0-3,-1 3 7,-1 1 0,-1 2-4,-1 0 5,-1 0-14,-4 5 3,-1-3-4,2-4-5,-1-3-3,1 0 2,2 0-2,-2-5-8,2 1 9,4-7-13,-2-2 5,1 1-3,4-5-3,1-1 2,3-3-3,-1-1 2,1 0-3,3-3 0,3-1-1,4-1-3,3-3 10,0-3-6,3 1 9,4 0-6,6-3-5,0 0 1,4-3-7,3 4 4,0-4 4,4 1 0,-1-2 0,0 5-6,4-1-16,-3 0-4,-4-3-14,2 3-16,-2 0-19,-3 0-21,0 0-28,-4 0-27,-2 1-23,-2 1-27,-2-2-62,-4-2-109,1 2-131,-8-3-175,-6-2-172</inkml:trace>
  <inkml:trace contextRef="#ctx0" brushRef="#br0" timeOffset="78309.4148">13561 7957 1716,'2'-20'-67,"7"2"23,-7 4 17,2 1 13,-1 3 14,1 3 20,-4 0 20,3-1 11,0 1 7,-3 2 0,0 1 2,0 2 14,0 2 28,2 8 6,3 2 9,-5 5 4,4 7 0,-2 4-4,2 3-6,-1 4-9,1 2-11,2 2-6,1 1-14,-1 2-5,4 0-7,-1 2-7,0-5-16,1-1-30,-1-1-31,2-3-39,-5-2-40,4 0-49,3-3-56,-2-3-66,1-5-140,-1-1-81,-2-4-31,5 2-31</inkml:trace>
  <inkml:trace contextRef="#ctx0" brushRef="#br0" timeOffset="78485.9451">14245 8497 1297</inkml:trace>
  <inkml:trace contextRef="#ctx0" brushRef="#br0" timeOffset="79027.2927">14252 8490 1186,'0'-3'-32,"0"-2"9,0 3 6,0-1 8,0 1 1,0-3 6,0 3 6,0-1 7,3-2 11,-3 2 2,-3 2 6,6-5-6,-6 4 11,3-2 1,0 0-3,0 0 11,0 0 0,-4 2 3,4-1-2,0 0 1,-3-1 1,3 1-4,-3 1 1,3-3-3,-3 2-3,-1 1 1,4-1-2,0 3 1,0-5-3,-4 3 3,4 0-3,0 2-5,-3-3 1,3 0 2,0 3-2,0-5-3,-3 1 1,3 1 2,0 3-1,-3-6-2,3 4-1,-4 0-3,4-3-1,-3 2 2,3 1-1,-3-4-1,3 4-1,-3-3 1,3 0-4,0 3 2,-4-4-1,4 4-3,-4-3 2,4 3-1,0-3 2,-3 2 2,3 1 1,0 2 3,-3-4 1,3 1 2,0 3-1,0-5 3,0 5-3,-3-4 2,3 2-1,0 2 2,0 0-3,0 0-1,-4-2 0,4 2-3,0 0 2,0 0-7,0 0-1,0 0-1,0 0-2,0 0-1,0 0 3,0 0-5,0 10 4,0-4 6,0 0 2,0 4 3,4 3-2,-4-1 3,3 6 5,0 2 7,0 0 1,1 5-3,3-2-1,-4 4 2,0 0-9,1 1 3,-1-1-4,0 1-2,0 0-3,1-1-2,0 1-3,-1-4-3,0 1 0,0-5 9,1 3-16,-1-3-23,0-6-24,0 4-44,-3-4-37,4-2-44,0 0-45,-1-2-34,-3-3-83,3-5-120,-3 4-57,0-4-43,0-2-47</inkml:trace>
  <inkml:trace contextRef="#ctx0" brushRef="#br0" timeOffset="79214.3029">13921 8618 1314</inkml:trace>
  <inkml:trace contextRef="#ctx0" brushRef="#br0" timeOffset="79418.6697">13915 8618 1250,'0'0'-2,"0"0"3,-3 2 22,3-2 12,0 0 9,0 0 8,0 0 6,0 2 6,0-2 9,0 0 2,-4 0-1,4 0 6,0 0 15,7 3 9,-7-3 6,13 2 3,-2 1 5,1-3-3,6 2 3,1-4-14,4 2-7,7-3-7,1 1-2,5-3-6,0 0-9,5-3-2,2 1-13,-6 1-2,3-2-11,-6 2-10,-4 0-26,3 2-25,-6-4-37,-1 1-43,1 2-50,-4 0-52,-3-3-73,0 2-152,-3 0-87,-8-2-67,2 1-77</inkml:trace>
  <inkml:trace contextRef="#ctx0" brushRef="#br0" timeOffset="80342.8503">14702 8482 1476,'0'0'-42,"0"0"24,0 0 11,0 0 15,0 0 18,0 0 13,0 0 8,0 0 0,0 0 4,-4 8-4,4-6 4,0 3 9,-2 5 2,2 0 0,-5 4 9,1-2 4,4 5 6,4 0 1,-8 0-1,8 4-3,-4-1-6,5 0-4,-3 3-1,2-4-3,-1 4-4,0-7-9,4 5-4,-1-1 0,1-5-6,0 3-5,0-5 1,-1-1-4,2 0-3,-2 1-5,0-6 1,1 3-3,4-2-1,-5-3 0,7-3-2,-2 0-5,1-4-3,6 0-1,-6-6 0,6-2 7,-2-2-11,-3-5 2,1-3-1,-1-9-3,-3 0-1,3-4-4,-3 1 3,-3-1 0,0 1-3,-4 7-1,0 0 2,4 2 2,-4 4-2,1 1 4,-1 3-5,-3 2 5,0 6 0,0 4 8,0 3 2,0 0 12,-3 12 2,3-1 8,0 2 7,0 4 10,0 0 6,0 0-2,0 3 0,0 1 9,7-1 4,-4 0-5,3 0 0,1-2-4,-4-1 3,8 0-9,-2-4-1,5 3 7,-4-7-1,-1-2-8,5 1 3,3-3-6,-4-3-3,0 1-5,0-3-4,4-5-5,-4 0 0,1-3-6,-4-2-1,0-2-5,0-6-4,-7 1-2,1-5-2,-4 2-5,-4-4-7,1 0-5,-3 2-4,-5-1-8,1 3 0,1-3-14,-8 3-10,4 2-18,-1 1-14,1 0-27,-1 2-26,4 1-26,1 2-32,-5-2-35,4 4-44,0 0-38,0-5-71,3 0-124,1 0-45,3 2-76,-1-1-115</inkml:trace>
  <inkml:trace contextRef="#ctx0" brushRef="#br0" timeOffset="80575.2317">15172 8037 1638,'10'-5'1,"3"0"5,-3 3 20,1-3 17,-2 7 36,1 1 24,-2 4 17,1 3 11,-2 8 8,-1 3-5,2 2 4,-2 3-5,0 1-10,-2 6-4,-1 0-14,0-2-8,0 5-14,-3-4-3,5 1-9,-2-3-16,-3-5-22,0 0-21,3-3-29,-3 1-38,3-4-37,0-3-49,1 0-37,2-7-42,-3-2-94,2-2-151,1-5-211,-3 0-171</inkml:trace>
  <inkml:trace contextRef="#ctx0" brushRef="#br0" timeOffset="80778.3861">15501 8165 1794,'15'0'-29,"-5"3"27,3 1 34,-1 3 42,6 6 35,-1 2 21,3 6 23,-1 3 15,2 4 10,-1 2 3,-1 7-10,-2 3-11,2 3-15,-1 4-12,-6-1-13,3-2-20,-5 4-40,-4-2-44,-6-2-62,-3-1-71,-4 3-80,-6 0-90,-7-4-226,-4-2-22,-9 5-145,-7-2-174</inkml:trace>
  <inkml:trace contextRef="#ctx0" brushRef="#br0" timeOffset="81617.1417">16169 8192 1747,'3'-10'-60,"1"0"18,-1 0 14,1 4 6,-1-2 20,0 2 12,1-1 12,-4 2 13,0-3 14,0 6 4,3-3 5,-3 2 3,0 3 7,0 0 9,-3 10 14,-1 0 9,1 6 5,0 6 8,-1 3 5,1 11 6,-1 5 3,-2 7-3,3 1 16,-4 4 4,7 5-3,-3-3-6,3 0-12,3 0-16,4 0-6,-1-2-13,4-1-5,7-5-8,3 1-10,3-4-4,4-3-46,6-7-24,4 3-36,3-11-38,0-1-40,4-4-54,5-6-68,-5-3-100,2-7-248,1-3 48,-8-2 69,9 0-57,-5-7-35</inkml:trace>
  <inkml:trace contextRef="#ctx0" brushRef="#br0" timeOffset="83923.6557">16452 8635 1301</inkml:trace>
  <inkml:trace contextRef="#ctx0" brushRef="#br0" timeOffset="84133.105">16479 8620 1223,'11'-8'-16,"2"3"3,-4-2 20,2-1-1,-1 1 11,4-1 0,-6 1 15,9-3 1,0 0 4,-4 0 4,8 1 8,-4 1 6,2 0-1,2 3 2,-1 2 6,-1 1-1,2 4 4,-1 2 3,3 8 0,-3-3-4,0 6-2,0 0-1,-3 3-1,-1 0 0,-6 2-5,0 2-1,-3-2-5,0 2-9,-4 1-1,-3-4-3,0 5-5,-3-2-11,-4-2-23,-3 0-25,0 1-33,0-2-24,-3-2-19,-1-2-33,-2-3-25,6 0-34,-4-8-83,1-2-231,-1-2-14</inkml:trace>
  <inkml:trace contextRef="#ctx0" brushRef="#br0" timeOffset="84349.5267">16746 8515 1407,'9'-13'-22,"2"3"20,-1 5 14,-3 0 20,3 3 19,0 2 16,0 5 13,0 2 13,0 3 13,3 5 2,1 3 0,-5 2-5,8 5-6,-4 2-10,1 1-6,-4-2-11,3 3-4,-2 1-8,-2-2-5,8-4-7,-4 1-14,4-3-29,-7-1-31,6-4-29,-2-2-32,2-2-48,1-6-42,0-5-60,3 2-135,-6-10-182,-1-1-57</inkml:trace>
  <inkml:trace contextRef="#ctx0" brushRef="#br0" timeOffset="84550.9868">17149 8003 1490,'-3'-17'2,"3"5"6,3 3 4,-3 1 21,-3 5 31,3 3 27,0 0 14,-3 11 8,0-2 3,3 7 0,3 0-8,0 3-8,0 5-10,2 2-11,4 6-5,1-3-4,4 5-10,5 3-18,1 1-30,4-1-31,3 1-39,-1-6-42,4 3-46,0-2-50,-7-11-74,4 1-409,-3-8-174</inkml:trace>
  <inkml:trace contextRef="#ctx0" brushRef="#br0" timeOffset="84785.3614">17800 8357 1694,'7'-10'-40,"-1"5"17,-3 3 15,5 2 36,-5 2 28,0 1 17,0 4 18,1 2 9,-1 5 6,3 4 2,-1-1 0,1 5-6,0 2-11,1 0-12,-1 1-7,5 5-5,2 0-6,-3-3-7,0 1-9,3-1-34,-6-1-27,3-4-28,0-2-34,-4 0-28,2 1-30,-2-5-21,-2 2-14,-1-6-31,-6 1-106,3 0-256,-7-6-65</inkml:trace>
  <inkml:trace contextRef="#ctx0" brushRef="#br0" timeOffset="84972.8593">17704 8681 1502,'-15'-14'3,"6"4"26,3 0 22,2 3 9,-3 2 9,3 0 8,1 0 1,3 2 25,3-1 9,4-2 5,7 1-2,2 1-6,7-1-6,5-1-11,11-1-6,5-4-12,6 2-3,6-1-16,1-2-22,0 1-30,0-2-32,0 4-40,-4-4-38,-3 8-57,-6-5-87,-1 0-186,-7 3-204,-6-2-139</inkml:trace>
  <inkml:trace contextRef="#ctx0" brushRef="#br0" timeOffset="86554.9031">18630 8427 1582,'7'0'-82,"-3"3"20,-1 2 27,0 0 19,3 5 14,1 2 27,0 6 21,0 4 3,0-1 8,2 3 6,-2 1 10,3 3 0,0-1-2,0 1 0,0-1-4,3 1-4,1-6 0,-4 2 0,3-5-3,1 0-1,-5-2-4,5 0 0,-1-2-7,4-6 4,-7 1-2,6-3-2,-5-2-5,2 1 2,1-4-10,-2-2-1,-2-2-4,4-6-3,-4 3-2,-4-7-3,5-3-4,-8-2 0,0-4-7,1-4 2,-4-2-1,-4-1-3,4-4-1,-6-1-1,3 6 1,-5 3-3,5-2 0,-3 6 2,-1 0 3,4 3-3,0 4 1,-5 0-1,5 3 1,0 5 9,-1 3 3,1 2 12,3 0 10,0 12 4,3-2 5,-3 3 11,7 4 8,0 3 6,0 0 6,-1 6 18,4 3-8,1 4 2,-2 0-1,-2 1-1,7 1-8,-8 2-14,4 1-5,-1-1-2,2 4-1,-1-4-5,-4 1-7,-3-1-3,2 1 4,1-1-5,-6-2-7,3 0-6,-6-7 10,0-1-2,3 1-12,-8-5 2,5-1-3,-3-5-4,-1 1-12,-2-5-6,-2-1-13,1-7-16,1-2-15,-2-3-14,1-6-12,1-3-18,-2-8-13,5-2-11,-1-4-4,1-7-7,-2-2-12,5-2-7,0-2-11,6-1-12,-3 2-15,7 1-18,0-3-16,-1 3-9,4-2-7,4 6-13,-4 1-49,2 1-95,-4 1-192,-2 3-74</inkml:trace>
  <inkml:trace contextRef="#ctx0" brushRef="#br0" timeOffset="86891.8359">19497 8352 1527,'9'-5'-8,"-1"3"9,-1 2 6,-1 0 37,1 4 34,-4 7 26,4 2 15,0 7 10,-3 2 12,2 11 7,4-1-10,-5 5-11,4 1-7,0 7-3,1-3-18,1 1-4,1-1-13,1 1-12,1-2 0,-1-5-17,-2-1-19,-2-2-21,1-4-29,1 2-24,-5-6-35,1-3-40,-4-2-48,-3-2-40,-3-3-58,3-3-132,-10-2-102,-4-2-31,1-6-31</inkml:trace>
  <inkml:trace contextRef="#ctx0" brushRef="#br0" timeOffset="87064.3749">19291 8807 1476,'3'-8'-19,"0"3"18,8 1 25,-1-4 15,2 6 9,6-3 2,1 2 0,8-1-2,3 1-6,2-2-5,7 2-6,3 2 2,8-2-26,0 0-45,0-3-47,1 4-43,-5 0-91,1-3-256,-4 2 19</inkml:trace>
  <inkml:trace contextRef="#ctx0" brushRef="#br0" timeOffset="87469.8735">20141 8612 1294,'-9'0'26,"1"-2"1,2-1-3,2 3 9,4-1 21,4-2 9,6 0 1,0 1 5,6-4-2,1 4 1,7-2 4,-2 0-2,5 2-3,0 2 5,-3-3 0,-1 3-7,-4 0-5,2 0-5,-4 5-2,-2-1 3,-3 8-1,-6-3-3,-4 4-3,3 2-1,-12 2-3,1 0-6,-8 7-5,-2-2-3,-8-1 2,1 3-6,-4-2-5,3 1-2,5-3 1,-2-2-6,4-4-1,1 1 0,2-1-3,5 0 1,-1-4-3,7 2-1,3-2 3,3-2-2,7 1-2,4-3-3,5 0 5,1-3-1,7 2-5,5-1 2,3-4 0,0 0-7,3 0-14,4-4-11,6 2-15,-8-4-25,3 0-13,1-2-26,-4 1-30,0-3-18,0-2-22,-3 0-38,-7-8-66,3 1-316,-6-1-95</inkml:trace>
  <inkml:trace contextRef="#ctx0" brushRef="#br0" timeOffset="87661.3606">20988 8369 1649,'0'-14'-17,"0"4"15,0-3 20,0 6-1,-3 2 9,6 5 23,-3 0 13,4 9 5,-4 2 6,3 1 3,3 5 5,5 7-2,-5 3-1,4 6-11,1-4-5,-2 4-7,4 2-2,-2 0-6,-1-2-5,-1 4-20,2-5-24,-5 3-25,1-1-26,-4-3-25,0-3-26,1-3-29,-8-3-56,1 1-97,-3-8-303,-1 3-90</inkml:trace>
  <inkml:trace contextRef="#ctx0" brushRef="#br0" timeOffset="88311.7181">20805 8750 1697,'3'-15'1,"0"2"12,7 3 21,1 0 15,2-2 8,4 0 15,-1-1 5,11 0 3,0-2-5,3 0-3,3-1-7,3 0-7,5 0-4,-1-1-5,-1 5-4,-2-2-7,-1 0-4,-1 2-20,1 2-6,-9 0-6,0 0-1,-4 0 1,-1 1-3,-2-3 0,-3 4 1,-4 2-1,4-2-4,-6 1 6,1 2 5,-1 0 4,-4 0 6,-1 0 4,0 3-2,-2 2-3,-1 2 6,-3 5 11,0 3 2,0 2-1,0 6 7,0 0-1,-3 2 4,6 5 8,-3 1 5,0-2 4,4 3 9,0 1-3,2-3-4,1 0-4,-1-3 0,1 3-6,3-5-2,-1-3-4,6-1-1,-2-4-3,4-2-9,-1-5 2,1 0-8,-1-5 2,1-2 0,4-1-11,-12-4 1,11-3-1,-6-3-5,2-2 1,-6-3-2,3-4-4,-2 2 0,-1-2 0,-7 2 3,3 0-1,-2 3-9,-1 0 3,1 3 9,-1 4-5,4-2-9,-7 5 0,0-1-4,0 8 5,0 0 4,0 0-6,0 12 11,0 1-1,0-1 8,0 2 6,0 3 9,0 0 9,3 3 16,3 0 4,5-2 7,-1-1 1,-1 0 1,12 1-2,-12-6-5,9-1 2,1-2-5,-2-6-9,3 0-4,0-3 0,3-6-9,-2 1-1,-2-4-4,5-7-6,-4-1-13,-4-5-9,1-6-11,-7-2-13,4-2-17,-14-1-8,3 6-26,-3-1-9,-3-2-16,-5 2-16,2 1-20,-4 2-8,-4 1-21,1-5-29,-4 6-33,8 4-33,-4-1-38,-4-5-98,7 5-145,-4-6 36,4 4-57,1-3-59</inkml:trace>
  <inkml:trace contextRef="#ctx0" brushRef="#br0" timeOffset="88502.2141">22149 7853 1542,'17'0'10,"2"4"35,5 1 41,-4 5 39,7 5 20,-6 5 19,14 5 33,-5 5 6,0 2 4,0 1-7,-7 5-12,7 1-14,-7 5-19,7 5-14,-2 1-11,-16-3-21,6 4-47,-6 1-54,-12-1-59,0 0-60,-9 0-70,-4 2-86,-14 1-159,-14 1-144,-15 15 50,-20-5-81,-5 0-99</inkml:trace>
  <inkml:trace contextRef="#ctx0" brushRef="#br0" timeOffset="89929.5516">17200 9165 1551,'0'-3'-18,"0"3"9,0 0 4,0 0 11,-7 5 19,1 0 14,-5 0 15,1 4 8,1 8 4,-5-2 7,4 7 1,-4 2 7,5 9 2,-1 2 2,3 5-1,-3 2-4,3-1-6,4 2-5,0-1-6,3 3-6,0-3-5,6 3-5,4-3-4,4 1-6,-1-8-2,4-5-8,2-3-12,8-1-20,-3-7-23,2-3-25,4-2-37,-3-6-40,0-1-28,0-2-30,-8-5-73,5 0-398,-11-5-155</inkml:trace>
  <inkml:trace contextRef="#ctx0" brushRef="#br0" timeOffset="90189.8555">17416 9469 1723,'11'-14'-30,"-9"2"13,6 4 14,-2 4 10,-3-2 25,8 0 32,-5 4 23,7 2 11,0 0 8,1 0 6,6 2 0,-3 4 0,6 0-1,1-2-2,-5 4-8,4 1-13,1 1-3,-3 0-5,-2 4-4,1 3-10,-7-1-7,1 2-5,-5 0-9,2 2 1,-4-1-3,-7 4-6,0-1-12,-7 2-21,0-5-25,-3 1-29,1-3-26,-6 4-37,3-6-26,-6-1-35,3-3-43,-3-4-63,6-2-114,-6-5-276,6 0-164</inkml:trace>
  <inkml:trace contextRef="#ctx0" brushRef="#br0" timeOffset="90336.4628">17610 9503 1616</inkml:trace>
  <inkml:trace contextRef="#ctx0" brushRef="#br0" timeOffset="90486.5756">17633 9480 1530,'11'-6'-16,"-2"4"15,-3 2 19,5 0 25,-4 8 17,-1-2 10,0 11 11,1-1 14,-3 5-1,3 1-2,-4 4-4,4 1-7,-5 0-7,2 3-7,3-3-9,0 0-6,-1-1-21,0-4-31,9-2-27,-6-1-31,8-5-46,0-4-37,6-3-48,-7-7-97,5 0-297,-1-4-82</inkml:trace>
  <inkml:trace contextRef="#ctx0" brushRef="#br0" timeOffset="90633.204">17954 9119 1533,'3'-17'1,"-3"5"15,0 2 3,0 5 9,0 2 36,0 3 13,0 0 16,0 10 7,3 2 7,0 1 2,0 8-1,5-2-10,-5 6-10,7 3-8,-4 4-7,8 0-5,-1 1-6,1 2-13,5 5-31,-2-2-33,3-1-35,0-2-37,-3-5-37,3 0-23,-3-3-21,-1-3-16,-2-7-56,5 0-364,-5-7-104</inkml:trace>
  <inkml:trace contextRef="#ctx0" brushRef="#br0" timeOffset="90802.7692">18410 9510 1647,'12'-10'-27,"-3"2"14,-3 2 7,-3 5 28,1 1 17,-1 4 13,2 5 7,1 0 10,-1 6 1,6 3-3,-5 2-3,1 2-5,3 1-5,3 4-7,-2 1-3,1-1-8,2 3-2,-4 0-20,3-3-28,-2 0-33,-5-3-37,0-2-33,1 0-31,-4-6-63,-3-1-371,0 0-82</inkml:trace>
  <inkml:trace contextRef="#ctx0" brushRef="#br0" timeOffset="90949.3594">18297 9740 1561,'6'-14'-27,"2"5"9,5-3 18,4-1 18,2 1 11,5 0 1,2 0-2,4-5 0,4 8-1,2-4-6,1 1-1,-1 1-14,2 2-31,1 2-44,-2-2-42,-7 2-64,3 0-282,-6-1 35</inkml:trace>
  <inkml:trace contextRef="#ctx0" brushRef="#br0" timeOffset="91433.0667">19011 9452 1216,'0'0'9,"3"8"-1,-6-3 7,3-1 20,0 7 11,3 1 12,-6 2 7,3-1 8,3 3 9,0-2 10,1 4 9,-1-3-1,3 3 2,2-1 4,1-2 1,1-3-2,7 4 0,-4-7-12,7-1-7,-3-3-10,0 0-5,3-2-9,-1-6-3,-2-2-6,4 0-4,-5 0-4,1-4 0,-1-4 1,-2-2 3,-4-1 0,-1 2-2,2-1-2,-4 0-5,-4 0 6,0 2-1,3 1 3,-6-1 3,4 3 9,-4 1-2,3 0-9,-3 1-4,0 7 7,0 1-1,0 0 2,0 7 4,4 4 4,-1-2 8,4 6 5,-2 2 10,3 3 2,-1 4 6,3 3 6,3 2 2,1 4-1,2 0-4,1 4 1,-2 1-5,5-1-5,-1 1-8,-8-5-5,4-2-6,-2 2-3,-6-3-6,-2 0-2,0-3-5,-5-2-6,-5 4-1,0-8-8,-2 2-9,-6-3-17,-2-1-16,0-6-30,-2 0-27,-3-5-26,0-6-33,2-2-25,3-2-21,-2-6-12,7-5-13,0 1-17,2-6-24,8-4-25,5-1-26,1-2-17,8-7-11,1-7-67,10 1-76,-5-3-67,3-1-65,4-5-89</inkml:trace>
  <inkml:trace contextRef="#ctx0" brushRef="#br0" timeOffset="91615.0897">19877 9397 1535,'21'-10'-3,"-8"3"7,-3 7 19,-3 0 35,-1 5 29,-3 4 26,1 4 11,-1 3 9,1 5 15,-4 4 5,3 4-10,1 3-13,-1 2-14,0-1-6,-3 5-16,6-4-9,1 4-9,-3-5-25,6 1-27,-4 2-42,-2-6-37,2-3-46,1-1-49,-3-4-45,2 0-40,-6-3-126,0-6-123,-3 0-62,-4-3-49</inkml:trace>
  <inkml:trace contextRef="#ctx0" brushRef="#br0" timeOffset="91794.4561">19768 9719 1452,'0'-7'16,"3"0"8,4-1 10,-4 1 13,7 2 18,3 0 9,0-3 0,11 4-2,0-1-5,-1-2-7,7 1-6,3-2-3,1 3-5,2 3-13,1-6-23,3 3-36,0 0-36,-7 0-43,0 3-36,1-3-68,-1-3-348,-6 4-58</inkml:trace>
  <inkml:trace contextRef="#ctx0" brushRef="#br0" timeOffset="92191.6402">20505 9467 1348,'0'-5'-18,"3"3"17,3-1 6,0 3 19,2-2 27,-1-1 26,2 3 11,5 0 9,-1-2 7,4-1 2,-1 3-4,1-3 3,3 2-4,0 1-2,0-3-6,0 3-5,0-3-3,-3 6-11,0-3-6,0 3-2,-4 1 0,-4 4-2,-1 2 1,-2 2-4,-6 5-3,-3 4-11,-3-1 0,-5 2 0,-2 6-5,-4 2-2,-3-1-7,-3-1 1,3-1-5,0 0-2,0-1 0,3-1-4,-6-4-3,9-4 3,1 0-5,-1-5 1,5 4 0,2-7-10,4 3 5,3-5-1,3-2 1,4-1-3,2-1-3,5-1 2,-1-2-4,7 0 1,0-2 0,7-1-2,3-1-2,3-1-7,-3-2-24,11-1-33,-2-1-47,1 0-64,1 1-74,2 1-133,-7-3-172,-6-1 62,0 5-69,0-1-60</inkml:trace>
  <inkml:trace contextRef="#ctx0" brushRef="#br0" timeOffset="92755.1347">21312 9305 1445,'0'0'-26,"2"12"16,-2-5 15,-2 5 19,-2 5 24,4 5 14,0 0 9,4 6 6,-2 4 1,6 0-3,-2 4-5,1-4-5,2 5-11,1-1-3,1-1-3,3 2-7,-1-1-14,4-7-28,-12 2-28,3-4-37,1-3-22,-1-4-28,1 1-16,-5-4-40,-4-5-91,0 1-192,-8-3 36</inkml:trace>
  <inkml:trace contextRef="#ctx0" brushRef="#br0" timeOffset="92943.6289">21082 9723 1207,'-4'-6'20,"1"1"9,3 0 1,-3 0 18,6 0 23,0 0 9,4-2 11,7-1 2,2-1 4,4-2 0,10 2-2,7-4-7,-1 0-9,8 3-7,2-2-9,5 0-19,-2-1-36,5 0-42,-11 3-51,4 2-59,-14-1-105,3 1-363,-1 0-112</inkml:trace>
  <inkml:trace contextRef="#ctx0" brushRef="#br0" timeOffset="93721.5465">21949 9460 1567,'0'-5'-55,"0"0"21,0-1 7,0 6 6,0-1 13,0 1 23,0 0 18,3 7 11,-3 0 7,4 3 15,-1 3 9,0 5 5,0-1 9,4 3 0,-1 2 0,-2 2 0,6 0-7,0-2-4,-4 4-6,8-4-6,-4-3-4,4 1-7,-1-2-2,4 0-8,-4-3-3,4 0-3,-8-6-4,12 2-5,-12-5 0,12-2-4,-8-4-1,-5-3-5,7-3-1,-2 3-3,1-6-5,-4-6 2,-2 1-4,-2-6-1,0-3 0,-6-2-5,0 1 0,-3-5 0,0 5-1,-3 2-1,4-2 1,-1 7-1,0 0-2,-4 1 2,4 4-2,0 3-1,0 3 3,-3 3 3,4 6 3,2 3-3,0-1 8,-3 7 8,6 0 7,-1 5 0,4 1 5,0 2 20,4 0-1,-2 2 7,4 2 8,1-4 6,3-1-4,-2-1-3,2-4-2,1 2 0,4-4-3,-5-4-11,4-3-4,-4-5 1,8 0-10,-8-3 1,2-4-8,1-5 1,2-3-7,-12-3-8,2-2-11,-1-2-13,-8-6-12,-2 0-17,-2-4-10,-12-3-10,0 2-14,2 0-9,-8-1-12,-4-1-25,4 5-27,-4 3-43,8-2-35,-4 3-43,0-3-132,0 5-128,0-1-80,7 2-104</inkml:trace>
  <inkml:trace contextRef="#ctx0" brushRef="#br0" timeOffset="93944.9521">22348 8885 1578,'14'5'7,"0"3"11,-4 4 17,6 5 31,-6 3 26,10 8 13,-6-1 12,2 6-5,0 4 3,2 2-6,1 2-6,2-1-13,-1 0-9,2 1-6,-4-4-8,1 1-13,5-1-21,-7-8-27,-1 1-33,-2-5-44,-1 0-48,4-1-63,-4-7-118,1-5-205,-11-2-60,7-3-65</inkml:trace>
  <inkml:trace contextRef="#ctx0" brushRef="#br0" timeOffset="94145.4164">22966 8964 1622,'13'0'36,"4"3"15,-4 5 22,1 2 27,6 5 16,-1 4 8,5 4 1,3 7 2,3 3 12,0 6 0,0 2-14,-7 9-15,2 2-6,0 3-20,-5 5-27,-7 0-38,-6-3-54,-12 2-64,0 11-83,-8-6-161,-29 22-198,-3-3-123,-10-1-159</inkml:trace>
  <inkml:trace contextRef="#ctx0" brushRef="#br0" timeOffset="95916.7497">17933 10242 1638,'3'-5'-27,"1"0"21,-4 5 4,0 0 15,-7 7 14,1 4 10,-7 4 18,2 5 2,-2 7 4,-4 4 0,-2 6 11,5 2-3,-2 2 0,2 1-2,1 4-8,6-2-3,0-4-7,1-3-2,6 4-6,0-4-3,6-2-5,1 2-4,10 4-10,0-7-15,10-2-17,-2 2-16,5-12-20,0-3-23,4-2-20,-4-5-31,-4-5-31,1-2-44,0-3-98,-7-2-228,0-2-28</inkml:trace>
  <inkml:trace contextRef="#ctx0" brushRef="#br0" timeOffset="96197.9434">18097 10638 1449,'-3'-15'9,"-1"2"16,1 2 5,-1 4 4,4 0 6,4-1 16,-1 3 16,4 2 12,3-1 3,3 2 5,4 2 5,-1 2 6,4 1 1,4 4 3,0 0-3,-2 1-8,5 1-3,-5 4-2,10 1-2,-6 3 10,-2 0-8,-2 0-9,2 0-6,-11 4-5,-2-1-11,-3 0 0,-2 5-13,-6-3 5,-6 3-9,-2-2-7,-3 4-21,-5-5-19,3 4-29,-7-1-24,-2-3-32,1-2-25,4-2-30,0-3-28,0-3-14,0-7-14,4-3-9,0-2-8,3-7-36,0-3-399,7-2-148</inkml:trace>
  <inkml:trace contextRef="#ctx0" brushRef="#br0" timeOffset="96370.4825">18270 10775 1659,'14'-23'-63,"2"8"23,-2 3 16,-1 2 17,1 2 19,-5 6 9,3 2 21,0 2 14,1 1 10,1 5 3,-5 1 9,3 4 10,3 4-8,-2 1-7,-2 0-5,-2 1-7,1 1-3,7 3-11,-7-1-3,4-2-6,-5 0-21,3 1-29,3-4-25,-2 0-37,0-2-34,4-2-24,-4-8-50,1-3-87,3 1-285,-4-8-57</inkml:trace>
  <inkml:trace contextRef="#ctx0" brushRef="#br0" timeOffset="96571.6057">18607 10269 1518,'0'-13'17,"-4"1"2,1 5 1,3 5 20,-3 2 29,3 0 19,-4 13 14,8-4 6,-4 6 9,3 3 1,-3 6 2,7 2-3,-1 3-9,4 3-9,0 4-11,1 0-8,2-2-6,7 3-24,-4 1-28,5-1-34,-5-4-41,4-3-57,-3-2-55,3-1-41,0-7-50,-3-2-121,-7-3-234,0-3-109</inkml:trace>
  <inkml:trace contextRef="#ctx0" brushRef="#br0" timeOffset="96756.6252">18948 10582 1615,'6'-5'-16,"-3"3"4,1 2 14,-1 0 22,0 7 14,0 1 12,5 1 7,-5 6 9,7 3 1,-7 0-8,6 4-2,-1 0-4,5 9-6,1-4-9,-5 3-3,4 0-22,-2 0-34,-1 3-39,-1 2-43,-1-2-39,-5-1-74,0-7-346,-3-3-63</inkml:trace>
  <inkml:trace contextRef="#ctx0" brushRef="#br0" timeOffset="96928.1691">18790 10935 1484,'7'-13'-20,"3"3"11,3 0 1,1 0 6,6-2 4,3 0 5,7-1-5,7-3 1,0 1-1,3 1 11,-1-2-30,2 2-23,-5-2-34,4 4-35,-10 2-52,7-2-204,-14 1 121</inkml:trace>
  <inkml:trace contextRef="#ctx0" brushRef="#br0" timeOffset="97402.8967">19495 10539 999,'0'0'13,"0"0"8,0 0 11,2 11 16,2-4 13,-4 5 13,0-1 6,0 1 7,3 3 10,4 1 11,-4-1 4,4 2 5,-1 0-1,4 0-5,-1-1-4,2-2-6,6-1-11,-4-1-2,7-4-9,-3 0-7,4-4-5,-2-1-9,-2-3-5,2-3-6,-2 1-4,4-5 0,-5-1-8,1-2-6,-4-2 2,1-3-4,-8-1-5,4-4-1,-7 3 6,1 3 0,0-4 7,-4 3 4,3 2 4,-3 1 2,3 2-2,-3-2-2,0 4-6,0 3 0,0 3 1,0 2 2,0 0 5,0 9 6,0-1 2,3 4 13,1 3 7,2 0 2,1 4 10,0 5 12,3-2 3,-1 6 0,5-1-1,-1 3 4,1-2-3,-4 4-24,3 1-4,1-3 1,-2 2-9,-1 0-1,-1 1-9,-4 0-2,-2-1-5,-1-5-3,-3 1-5,0-3-5,-3 3-4,-1-6-24,-5 0-27,-2 1-34,1-5-22,1-1-30,-5-4-25,-2-3-35,2-5-36,1-5-41,0-3-46,-4-9-83,4-3-165,2-13-50,1 0 78,1-9-100,5-1-112</inkml:trace>
  <inkml:trace contextRef="#ctx0" brushRef="#br0" timeOffset="97605.001">20168 10360 1702,'27'-10'26,"-8"7"7,-2 6 13,-1 2 25,-5 2 24,2 5 17,-2 3 5,2 6 9,-1 4 6,-1 4-8,-1 1 2,4 3-7,-6 0-15,6-1-9,-3 2-11,-1 0-2,-1-2-16,5-2-29,-4 3-28,0-6-35,-3-2-37,-2-2-52,0-2-43,0 3-48,-5-7-68,4-2-145,-10-3-70,-2 1-41,3-2-32</inkml:trace>
  <inkml:trace contextRef="#ctx0" brushRef="#br0" timeOffset="97761.0126">20204 10812 1560,'0'-7'49,"0"-1"-3,4 4 14,2-4 22,5-1 12,5 2 1,8-2 3,-1 1-11,4-2-6,6-2-10,-1 0-7,6-1-14,-2 2-40,0-1-62,9 2-88,-12-2-135,0-1-399,-3 1-168</inkml:trace>
  <inkml:trace contextRef="#ctx0" brushRef="#br0" timeOffset="98994.6977">20665 10464 1684,'0'0'-59,"10"0"30,-10 0 5,10 0 10,0 0 22,0-2 6,3 2 11,0-2 3,4-1 4,0-2 2,-1 2-4,8 1 4,-5 2 2,2-3 2,2 3 1,-2-2-2,1 2 0,-1 0-3,-1-2-6,-4 2-1,1 0-1,-1 0-4,1 2 3,-4 0 1,1 3 0,-1 1 0,-2 3 4,-5 3 1,-3 2-2,1 1 2,-8-1-4,4 6 4,-6 4 0,-5-2-4,5 0-2,-7 3 0,-1 3-7,-2-3 4,2 0-4,1-5 0,-4 2-6,4-1 3,-4-4-2,7 0-2,-4 0-1,5-4-1,-1 0-1,-1-6-4,8 4 3,0-2-3,0-1 4,3-1-5,3-5 4,8 3-3,-5-2 1,7 0-3,4-3 1,2 0 2,2 0-2,9-3-1,0 3 1,3-3-1,8-2 2,-5 3-1,1 0-12,2-3-23,2 0-23,-1-3-34,-8 4-20,-2-4-42,8-2-83,-6-1-141,-4 2-185,-8-4-62</inkml:trace>
  <inkml:trace contextRef="#ctx0" brushRef="#br0" timeOffset="99209.6373">21314 10017 1531,'-2'-7'10,"-2"2"-4,1 2 9,3 3 8,0 0 20,0 8 18,0-1 6,0 7 4,0-1 3,3 5 1,1 2 0,6 8-5,3-1-8,-6 5-3,5 1-5,8 7-6,-2-2-4,2 1-10,-1-1-30,2-1-32,-1 4-40,-1-3-48,-6-9-89,8-1-186,-4-3-160,-8-8-52</inkml:trace>
  <inkml:trace contextRef="#ctx0" brushRef="#br0" timeOffset="99429.0508">21872 10385 1445,'6'-5'30,"1"-1"-2,0 6 6,0 3 17,2 2 15,-2 2 3,4 5 15,5 5-3,-9 0 0,6 3-3,0 5-8,1 2-6,-1 1-7,4-3-2,-1 7-8,-2-1-5,2-2-12,-2 1-27,-1-2-29,1 2-37,-5-1-28,-2-5-45,-1 0-53,-6-4-101,0-2-261,-3-1-54</inkml:trace>
  <inkml:trace contextRef="#ctx0" brushRef="#br0" timeOffset="99622.9624">21799 10744 1523,'-4'-12'24,"4"-2"14,4 3 11,-1 4 16,7-4 17,-4 4 13,15-3 2,-5-2 6,11 2 1,3-2-5,7 0-4,6-2-7,11 1-13,-8-1-1,11 4-13,-4-2-6,-10-1-23,0 2-28,-2 4-28,2-3-39,-13 3-38,0 2-59,-7 0-96,-2 0-202,-5-2-121,-2 2-79</inkml:trace>
  <inkml:trace contextRef="#ctx0" brushRef="#br0" timeOffset="103058.8221">22849 10365 1412,'14'0'208,"-8"0"-98,1 2-40,-1 0 27,5 3 8,-8 3 0,7-1 0,-10 5 0,3 5 9,0 0 2,0 5-3,5 3 6,-5 0 9,0 0 2,4 3-10,-4-3-5,7 7-7,0-2-9,0-3-6,0 0-8,7 2-1,-4-4-6,4-4-5,3 3-17,-4-7-4,5-2-5,-5-3-3,4-1-8,4-1-1,-1-6-2,-3-1-5,0-3-2,0-3-2,3-3-3,-3-6 0,4 0 1,-8-8-2,4-5-12,1-2-2,-5-3-2,-11-2-3,4-4 1,-3 2 0,4 4-2,-10 2-2,3 2 1,-3 5 2,0 3-3,0 0-1,2 4 1,-2 1 2,-2 3 3,4 8 3,-2 2 12,0 0-8,0 0 12,9 18 2,-3-6 4,4 0 12,-7 3 2,10 3 5,4 0 4,-4 2 7,7-1 4,0-1-3,-2-4-5,1 2 1,-2-4-4,-1-2-5,5-2-3,-1-1-4,3-5-4,-6-2-2,0-2-5,-1-3-1,1-2-6,6-6-3,-9-2-12,-5-3-6,5-6-11,-4-6-20,-7-3-15,-3-1-16,-3-2 1,0-2-14,-11 6-11,1 0-10,-4 2-19,4-1-19,-4 5-26,-6 2-29,6 2-33,-3 2-43,7 3-45,0-1-152,-1 3-136,4-2 79,0 1-112,6 3-129</inkml:trace>
  <inkml:trace contextRef="#ctx0" brushRef="#br0" timeOffset="103217.3964">23916 9932 1673,'44'16'16,"-11"4"27,-3 4 25,0 7 29,3 6 19,4 9 6,-4 3 4,0 6-12,5 4-11,-20 4-9,7 3-7,-10-2-12,0 6-34,-10 0-42,-5 2-59,-5 1-68,-5-5-91,-10 24-247,-23-10-181,-4-7-143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0-12T11:30:45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2299 1252 873,'6'3'146,"-1"-3"-60,1 2 7,-3-2 2,0 3 15,1-3-2,-4 2-5,0-2-9,0 0 5,0 0-4,3-5-7,-3 3 6,-3-3-1,-4 0-6,1-1 2,-2-1-5,-5 2-1,1-2-1,-6-3-2,-2 0 0,4 2-6,-1 1 9,1 2-2,-1-3-8,0 3-6,4 1-13,-8 1-8,5 0 4,-5 6-3,2 0-1,-4 1-12,2 4-5,2 4 4,1 6-4,-2 3 2,5 3-4,1 6 1,3 3 1,1 1-2,4 7-7,3-2-2,-1 6 3,8 6-9,-1-2 4,3 6-3,4-5 2,1 4-3,-2-3-2,8 2-5,-4-7-8,1 3-12,0-6-14,-2-4-15,-2-5-20,-2 0-28,-1-9-24,2-3-25,-6 1-20,4-6-47,-7-2-76,0-2-128,-4-6-107,-2-4-61,-3 0-80</inkml:trace>
  <inkml:trace contextRef="#ctx0" brushRef="#br0" timeOffset="198.9088">1613 1860 1492,'6'-10'-13,"0"-2"25,7 0 14,1 0 22,7 3 24,-2 1 15,5-2 8,9-2 5,0 1-1,4-1-6,0 3-9,3 0-6,3 0-9,4-2-7,-1 4-9,10 0-10,-5-1-25,-5 1-23,5-2-25,5 1-25,1-1-36,0 0-23,-8 3-44,-1-6-64,-5 2-405,-3 1-125</inkml:trace>
  <inkml:trace contextRef="#ctx0" brushRef="#br0" timeOffset="457.7332">2917 1307 1590,'-8'-9'9,"5"0"12,-7 5 23,4-4 22,-3 6 17,1 2 13,-5 0 14,-1 5 11,-2 8 10,-5 1 2,1 9 3,1 3-3,-2 13-10,1 0-5,1 7-15,0 4-8,8 0-11,0 2-13,4 1-10,7 1 1,4-1-10,6 0-15,3 0-17,4-7-16,9 5-19,3-12-16,1-1-27,9-8-27,-7-2-26,2-11-18,2-2-30,-2-2-28,-4-11-77,-4-2-134,-2-8-107,-4-4-26,-6-3-35</inkml:trace>
  <inkml:trace contextRef="#ctx0" brushRef="#br0" timeOffset="709.7414">3029 1514 1437,'11'-17'13,"8"5"19,2 2 18,-1-2 22,2 4 18,5-2 13,0 2 5,3 2 3,0 2-6,0 2-4,-3-1-1,3 3-9,-3 0-4,3 8-5,-3-4-4,-5 7-5,2-1-7,-4 2-6,1 3-3,-5 0-5,-2 6-10,-2-1 0,-5 2-4,-4 2-7,-3 2-3,0-1-14,-6-1-20,-1 2-24,-2 1-24,-5-2-28,1-5-25,-1 0-40,1-5-33,-1-2-44,-5-4-98,5-5-124,-2-2-87,-1-8-35</inkml:trace>
  <inkml:trace contextRef="#ctx0" brushRef="#br0" timeOffset="885.2719">3453 1448 1449,'17'-9'-10,"2"7"13,-2 4 31,1 4 26,-2 1 26,-2 8 10,2 3 4,1 6 1,-4 5-4,1 0-6,-5 5-10,1 0-11,0 1-4,0 2-9,-3 1-21,2-3-31,-1-1-41,2-1-37,-1 0-49,2-3-40,-1-8-74,-4-4-374,8 0-109</inkml:trace>
  <inkml:trace contextRef="#ctx0" brushRef="#br0" timeOffset="1074.7629">3933 1842 1628,'7'-3'-10,"-4"6"12,4 2 27,-1 3 31,1 1 16,-4 7 17,4 5 14,4 3 12,-5 6-1,4 3-5,-4 1-7,2 4-12,1-1-7,1 4-10,-3-2-16,-1-2-28,-2-1-40,2-3-39,-2-6-48,2 0-45,2-1-45,-8-9-86,3-3-147,0-6-140,-3-3-58</inkml:trace>
  <inkml:trace contextRef="#ctx0" brushRef="#br0" timeOffset="1595.4453">4264 1487 1554,'9'-7'23,"5"2"1,-4 2 30,3 6 23,-3 2 18,0 4 9,0 4 14,4 5-5,-5 0-5,2-1-1,2 3-2,-3 0-12,0 2-8,-3-2-14,2-1-1,2 2-8,-1-3-10,3-3 3,-3 0-9,3-3 0,0-4-6,1-1-3,-1-2-4,1-2-6,2-3 0,-2-3-2,-1-3 4,1-2-6,-2-5 2,-2-3 2,1 2-5,-2-4 2,1-2-3,-2 2 7,-5 1 3,3 3-2,-2-1 4,-1-2-2,0 5-4,0 3-1,1-1 7,0-1-5,-4 4-4,0 2-8,0 4 2,0 1 13,0 0-9,0 16 12,0-6 7,3 5 3,2 5 17,0 3 7,1 4 5,1 4-4,0 1-3,3 2-6,3 4 3,-3 4-6,0 4-7,4-1-1,-1-3-5,-4 3-6,-1-5-4,-5 0-2,-3-3-2,0 1-7,-3-3 1,0-3-5,-6 1-14,4-9-11,-5 0-17,-5-5-14,3-1-11,-2-7-8,0-3-16,-2-8-15,0-5-8,-1-4-10,1-9-12,2 1-11,1-8-17,3-5-20,3 3-19,4 0-10,3-4-26,6-1-30,-2-4-79,3 5-142,2-5-28,1 4-29,1 1-32</inkml:trace>
  <inkml:trace contextRef="#ctx0" brushRef="#br0" timeOffset="1757.0155">5097 1944 1407,'17'29'38,"-4"3"17,-3-3 20,-3 0 28,-4-3 15,0 3-1,1-2-9,-4 3-13,0 0-8,0 0-16,0-3-32,-4 0-41,1-2-45,0 0-56,0 0-47,-4-4-86,0-4-368,-3-1-103</inkml:trace>
  <inkml:trace contextRef="#ctx0" brushRef="#br0" timeOffset="2238.2491">5297 1538 1658,'4'-3'-16,"-1"3"5,3-3 16,5 1 9,-1-1 17,2 3 4,-1-1 6,5 1-2,-2-3 16,2 0-1,5 3-1,-1-2 3,-1 2 1,5-6-4,3 0-4,-1 5-1,1-4-6,3-1-2,-6 4-3,2-3-2,0 0-4,-2 0-4,-5 0-3,2 3-2,-4 2-2,-1 0-2,-2 2 0,-4 3 0,0 3-3,-8 1-1,3 3-2,-5 5-1,-7-1 0,-1 5-2,-4 6-1,-5-1-9,-4-2-5,1 3-6,1 4-13,-4-4 2,0 2-2,-1-5-3,0 1-1,5-2 2,-1-4-1,3-1-1,4-1 7,3-1-1,-1-4-1,8-4 7,3 1 1,3-1 2,5-3 9,1-1 8,4-1 6,8 2 3,-1-2 11,3-1 3,7 1 5,3 1-2,1 1-3,-2 1-2,3 0-4,-5-2-11,0 1-22,0-1-34,-4 2-33,1 1-39,-5-2-35,-4-2-66,5-3-412,-9 2-130</inkml:trace>
  <inkml:trace contextRef="#ctx0" brushRef="#br0" timeOffset="2422.7883">6131 1880 1760,'13'7'13,"-6"1"9,-4 2 19,4 2 28,0 8 11,-4 2 8,-3 4 6,3 8-6,1-1-4,-8 4-8,4 1-14,0-1-7,-3 1-19,0-3-26,0 4-44,-1-8-48,-3 5-61,4-12-74,-4 1-173,4-5-193,-3-2-82</inkml:trace>
  <inkml:trace contextRef="#ctx0" brushRef="#br0" timeOffset="2957.3287">6491 1514 1584,'20'-9'-9,"-3"4"8,-4 2-3,-3 6 17,4 2 27,-8 4 12,1 4 13,-4 5 11,3 4 7,-1 4-2,-2 1-4,0 5-2,4 1-3,-4 1-7,3 2-5,-4-2-7,7-3-3,-3-1-5,4-5-5,-5 1-2,10-5-2,-5-4-4,4 1 1,-1-5-3,1 0 0,-1-7-4,0 0 0,4-6-5,-4-3-3,0-1-3,4-8 0,-4-2-3,0-6 0,-2-5-2,-1-8-4,-1 4 3,-1 0-1,-5-3-1,4 8 3,-2 2 3,-1-1-2,-1 5-2,-3 3-2,3 3 3,-3 5 8,0 4 3,0 3 0,0 0 6,0 10 4,4-1 3,-4 4 1,4 2-3,-4-1 2,7 7 0,-4-1 8,-1 0 0,5 2 8,4 2 9,-1-2-8,6 2 4,-2-3-3,2-4 5,1 0-8,0-4 5,3-1-1,0-3-1,-4-6-4,4-3-3,4-6-4,0-5-2,-2-1-9,-2-8-1,4-5-2,-8-2-14,-2-6-11,-1-4-7,-2 2-8,-8-4-10,-3 3-16,0 0-14,-8 2-24,-1 4-21,-4-1-22,-4 6-27,1 0-40,-2 8-39,-2-3-73,-2 3-152,-2 5-73,4-5-114,0 8-136</inkml:trace>
  <inkml:trace contextRef="#ctx0" brushRef="#br0" timeOffset="3195.6863">7491 1187 1931,'41'10'61,"-4"3"14,-1 0 22,-6 2 10,0 4 13,3 9 4,-3 4-1,0 3-5,-3 8 0,3 7-10,-6 5-9,-5 5-11,-2 0-9,-4 0-9,-5-3-6,-3-2-8,-5 3-10,0-3-27,-2-3-30,-6 1-31,-4 0-31,-1-7-34,-8 0-37,1-5-52,1 0-37,-8-2-95,-3-8-148,2-8-168,-1-2-141</inkml:trace>
  <inkml:trace contextRef="#ctx0" brushRef="#br0" timeOffset="3428.0089">8495 1607 1772,'21'-2'4,"2"2"0,-4 0 17,2-3 16,2 2 1,-2-2-5,0 0-1,9-3-1,0-2-7,11 4 0,-3-6 0,1-2-4,-2 2-1,3 0-15,-4 2-27,1 1-30,-7 1-47,-3 1-27,0 2-44,-11 2-113,1 2-168,-10 2 39</inkml:trace>
  <inkml:trace contextRef="#ctx0" brushRef="#br0" timeOffset="3600.5458">8612 2052 1306,'2'12'61,"10"-4"6,1 0 11,4-6 17,1-2 9,10-2 7,12-3 3,7-7-6,7 1-10,6-7-9,9-2-7,-2-2-15,-4 0-38,-9 2-58,-1-3-61,7 1-89,4-6-180,-8 1-237,-6 3-96</inkml:trace>
  <inkml:trace contextRef="#ctx0" brushRef="#br0" timeOffset="4146.0872">10073 1482 1532,'14'-7'0,"-2"-4"17,2 2 23,2-1 17,2-1 9,-2 2 3,4-4-3,-4 6 0,5-6 1,-4 6-4,2-1 2,1 7-4,-3-5-3,3 6 4,0 0 4,1 3-1,-2 1-5,1 4-6,1 4 0,-2 3 2,1 0-6,-4 6 1,-2-5-4,-1 5-4,1-1-8,-7 2 0,-1-2-3,-3 0-1,0 6-13,-6-6-23,0-1-30,-8 4-34,2-5-27,-4-2-29,-4 2-44,1-3-74,-5-3-128,2-1-266,-8-5-135</inkml:trace>
  <inkml:trace contextRef="#ctx0" brushRef="#br0" timeOffset="4372.4882">10417 1400 1691,'27'-11'-4,"-8"4"-8,1 2 21,-4 4 16,2 1 28,-2 1 25,1 7 13,0-1 3,2 11 5,-5 2 1,6 5 1,-3 5-9,-1 8-3,3 1-7,-1 4-3,2 2-13,-3 0-4,2-1-5,-3 2-10,5-1-18,-4-6-26,3 0-29,-4-5-31,-2-6-19,2-1-37,1-2-31,3-2-49,-6-10-85,2-7-157,1-3-113,-3-6-49</inkml:trace>
  <inkml:trace contextRef="#ctx0" brushRef="#br0" timeOffset="4871.4646">11220 1475 1498,'7'-5'2,"-4"2"16,4 3 12,-7 0 19,10 8 14,-4 2 15,-2 5 11,3 3 12,-1 2 5,1 2 5,-1 2 0,1 2-11,0-1-3,3-1-9,3 5-8,-3-7-6,3-2-4,1 1-7,6-8-3,-3 0-4,6-5-5,-3-4-3,3-4-10,-2 0 0,1-7-2,2-3-8,-4-2 0,-2-3-5,7-8 1,-5-2-1,-2 1 4,-6-2 4,1 1-1,-5 4 0,1-3 5,-3 4 5,1 2-4,-3 5 10,0-4-5,-1 5-5,-1 2-3,2 0-7,-4 5-1,0 3-5,0 2 4,0 10-2,0-1 9,0 8 5,0 7 8,0 3 3,4 9 8,2 3 8,5 9 11,-2 2-3,1 2-3,7 8 1,-4 3-2,4-4-5,-4 2-5,-2-9-3,-1-2-2,-5-2-5,-1-6-6,-1-2-2,-3 0-5,-7-5-4,2-3-1,-10-2-16,3-3-17,-9-1-23,2-4-10,-1-7-17,-8-4-10,9-4-18,-4-4-11,3-6-12,-4-6-12,5-7-9,2-9-14,4-1-19,5-8-18,8-3-11,11-1-20,5-3-16,11-10-25,2-2-72,8-1-128,16-18-54,5 6-21,-11 11-27</inkml:trace>
  <inkml:trace contextRef="#ctx0" brushRef="#br0" timeOffset="5077.4437">12777 1269 1409,'17'-2'38,"-1"-1"3,2 6 18,-9-1 28,2 6 28,-1 2 13,-1 8 7,5 2 8,-1 10-3,-2 4-8,2 8-13,-4 7-14,2-2-5,-1 1-15,-1 7-10,-1-5-19,-2 1-30,-3 3-37,-3-4-29,0-8-29,-3 1-33,0-1-30,-4-7-44,-3-2-92,0-3-161,-1-5-172,-1-8-100</inkml:trace>
  <inkml:trace contextRef="#ctx0" brushRef="#br0" timeOffset="5253.9812">12439 1932 1713,'15'-10'46,"0"1"15,4-2 27,7 4 33,11-4 18,3-1 6,20 0 13,3-1-1,11-4-1,5 1-17,5 2-16,-4-1-5,-4 2-23,-9 1-52,-10 4-62,-10 1-73,-4-1-91,-16 2-119,-10 2-244,-8-1 42,-12-3-60,-3 1-64</inkml:trace>
  <inkml:trace contextRef="#ctx0" brushRef="#br0" timeOffset="9701.4857">13882 1245 638,'6'-3'232,"-3"0"-54,4 2-51,-4-2-15,4 0-5,-3 1 10,-1-1-8,0 3-6,0-1-1,-3 1 2,4 0 2,-4 0-3,0-3-5,3 7 0,-3-1 0,-3 5-3,3 1-4,0 4-10,-4 2-3,8-1-3,-4 4-4,3 5-7,-3 2-1,3-3-8,1 3-6,0 0-2,-1 0-6,0-5 0,7 2-2,-4 2-4,5-4 2,-2-3-3,4 0 0,1-5-1,-1 2-4,4-7 5,-1 1-4,2-7-4,-1-1-1,-1 0-3,1-4 1,2-5-7,-2-3-2,-1 0 1,2-5 1,-5-4-3,0 2-10,-3-7 1,1-1-2,-2-1 5,-2 3-2,-1 0-3,-2 4 4,3 0-1,-4 1 8,0 6 7,1-1 0,-1-2 2,-3 5 5,0 0-11,3 2 4,0 1-10,-3 3 4,0 1-3,0 5 9,0 0 7,7 8 7,-3 2 7,-1 2 5,0 3 5,1 8 0,-1 2 6,0 7 1,4 4-8,-4-2 0,1 7-3,-1-2-6,1 4-2,-1 7-5,0-1-5,3 2-2,-2-1-1,-1-1-2,1 2-4,-4-9-1,0 1 0,-4-3-1,1 0-2,-4-4-4,-2 0 1,-2-6-9,-5-3-2,-1-2-11,0-2-11,-3-8-6,1-3-13,-5-4-17,4-5-14,-1-6-3,-1-5 0,2-4-10,-1-6 0,5-4-4,5-5 6,8-6 8,3-2 7,8-2-1,1 2 3,7-3-10,5 1-12,2-2-20,4 5-31,0 5-36,0-4-36,6 5-32,-7-2-54,4 8-138,0-1-60,-3 5-59,-1-2-55</inkml:trace>
  <inkml:trace contextRef="#ctx0" brushRef="#br0" timeOffset="9862.9834">14892 1313 1363</inkml:trace>
  <inkml:trace contextRef="#ctx0" brushRef="#br0" timeOffset="10347.6876">14898 1293 1381,'4'-8'44,"-4"0"-3,3 3 0,-3 0 1,0 2 4,0-1-7,4-1 3,-4 5 17,3-3 8,0 1 2,7 2 2,4-3-3,-4 3-2,10-2 6,-4 2-2,5 0-1,2-3 1,7 3-5,0-3-5,0-1-4,-1 1 0,5 1-2,0-2-5,-4 1-2,0-2-7,-3 1 0,-5 2-9,2 0 3,-7-2-2,2 3 0,-5 1-1,2-3 0,-5 3-4,-1 3-5,-4-2 0,-3 5-4,-6 2-1,3 2 2,-6-1-7,-1 4 2,-7 4-5,-2 1-8,-1 5 9,-2 2-2,-5-4-3,4 5 0,-4 2-1,-6 1-5,3-4-3,5 3-2,-2-2-1,-3-2-4,1-4-3,2-1-1,1 1 2,0-4 0,2-3-1,5-4-8,-1 2 2,4-2-3,-1-4-3,2-1 0,1-2 2,4-2 2,1-2 0,6-2 4,0-1 2,0 1 3,6-1 2,5-1 7,-1 1 6,6 1 3,-2 1 0,2 3 13,4 0 10,4 0-3,-1 5-5,7 0 9,0 3-3,0 1-1,4 5-1,-1 1-4,0 2 2,4-3-4,-4 4-2,0 0-2,0 2-6,-3-6 4,5 3-1,-9 3-4,4-8-16,-8 0-17,-2 0-27,0-2-33,0-1-30,-2-1-30,2 4-43,-7-11-80,4 2-201,-7-3-154,0-3-122</inkml:trace>
  <inkml:trace contextRef="#ctx0" brushRef="#br0" timeOffset="10989.4833">16292 1463 1548,'7'-11'-44,"-3"4"64,-1-1 5,4 2 2,-4 0 13,0 0 15,0 1 11,-3 1 4,4-1 1,-4 2-8,0-2-6,0 5-4,0 0 4,0 0 14,3 13 1,-3-1 3,4 3 3,-4 3-1,0 2 2,3 2-5,1 4-4,-1-2-4,0 1-5,3 4-4,-2-3-6,2-1-5,2 0-4,1 0-4,-2-5-4,2 3-1,2-4-6,-1-1 2,4 0-3,-5-6 0,4-4-5,0-1 0,4-4 0,0-3-2,1-3-3,-6-1-2,9-7-3,-6-4 1,0-5-4,0-5 2,0-5-1,-6-3-3,-3 0 0,4 2-3,-5 1 8,1 2-9,-2 6 9,-4 3 5,3-2 4,-1 3-5,-2 3-4,4 3 3,-4 3-8,3-3 1,-3 7-4,0 5 0,0 0 5,0 0 3,-3 14 2,3-5 9,0 6 10,3 2-7,0 6-2,2 0 0,1 2 12,1 2-3,2 6-2,2-3 14,2 2-3,1-2 4,2 1-8,1-2 3,3-1 6,0-5-2,0-1 1,0-3 4,3-3-1,-3-3 1,4-5-1,-1-1-6,-3-5-4,4-4 0,2-4-6,-3-3-1,-3-4-4,7-7-4,-7-5-1,-3-4-8,0-5-1,-8-7-3,-2-5-13,-4 3-6,-3 3-6,-6 0-12,-1 1-13,1 3-14,-8 1-9,4 2-18,-10 6-21,4-1-31,-5 3-33,1 8-38,1 2-52,1 1-57,-2 2-144,4 3-92,2-3 40,4 4-47,1-2-59</inkml:trace>
  <inkml:trace contextRef="#ctx0" brushRef="#br0" timeOffset="11230.6302">17476 839 1573,'17'-9'45,"3"-4"16,0 3 28,1-2 24,-6 2 13,3 2 7,-6 4 2,-1-1-6,2-1-7,-3 8 20,1 4 4,-6 4-12,2 7-10,-4 3-19,1 6-23,-4 1-37,3 3-49,-6 2-72,-1 3-95,1 5-222,-4-5-172,2 0 77,-6 0-59,-3-2-49</inkml:trace>
  <inkml:trace contextRef="#ctx0" brushRef="#br0" timeOffset="30252.0735">5434 3625 557,'-4'0'44,"1"2"-19,-3-2 43,2 3 9,4-3-29,-3 3-10,0-3 8,3 0-2,-3 2-1,-2 1-1,5-3 10,-3 0-3,3 0 5,-3 1 2,3 2-1,0-3-3,0 0 2,-6 0-1,6 0 6,0 0-6,0 0 1,9 5-4,2-5-3,-1 0 0,3 3-2,0-3-2,4 0-4,3 0-2,3 2-4,1-4-1,6 2-1,0 0-4,3 0-3,1 0-3,-1-3-6,-1 3 0,2 0-2,0-2-3,-2 2-11,-2 0-15,0-3-22,-6 3-19,0 0-21,-1 0-27,-4 0-25,-4 3-48,-2-1-349,-4 1-31</inkml:trace>
  <inkml:trace contextRef="#ctx0" brushRef="#br0" timeOffset="30612.1089">5337 4025 1352,'-3'5'-63,"0"0"46,-1-1 6,1-1 14,3 0 5,-3 2 20,3-3 13,0 3 16,0-3 12,0 4 9,3-4 5,4 2 7,-1 0 1,5-2 6,5 0-1,1 2-4,2-2-4,8-4-3,6 2-6,8-4-9,2 2-5,7 0-7,0-2-8,3 0-19,1-1-29,6-5-49,2 3-51,3-1-58,-2-1-90,0-3-192,-3-4-119,0 0-59</inkml:trace>
  <inkml:trace contextRef="#ctx0" brushRef="#br0" timeOffset="32056.2145">6847 3522 1461,'-2'0'-60,"2"0"-71,0 0 9,-8 0 77,8 0 21,-5 0 6,5 0 14,-8 0-3,8 0 11,-7-2 11,5 2 13,2 0 2,0 0 0,0 0 13,0 0-8,0 0 3,-8 0 4,8 0 6,0 0-1,-2-3 2,2 3-1,0 0 1,-3-3-2,3 3-3,0 0 3,-8-2-1,8 2-1,0 0-3,0 0-2,0-2-2,0 2-4,0 0 0,-3-3 0,3 3-2,0 0-1,7-5-2,-3 3-5,-1 2 1,7-3-2,-1 1-1,4-1 1,-3 0 13,8 2 6,-6 1 0,6-3 3,1 3 3,-1 3 3,1-2-7,1 5 4,1-1-4,-2 2 0,1 0-6,1 1 2,-2 2-1,-2 0-2,-4 3 3,4-1-8,-4 3 4,-2 0 1,-2 2-6,-2-1 4,-4-1-4,-3 2-2,-3 1 1,0-2-4,-4 5-1,-2-1-4,-5 0 2,1 0-6,-4 0 2,-3 3-2,-3-3-4,2 0-1,-3 0-3,-2 0 2,0-3-4,3-1 0,-2-2 2,5-1-3,0-3 0,0 0-10,1 0-14,-2-5-10,1 0-15,5-3-14,-2-2-21,4 0-20,-1-2-20,1-3-15,2-3-33,5 1-19,-1-3-35,3 0-81,2-5-343,2 3-142</inkml:trace>
  <inkml:trace contextRef="#ctx0" brushRef="#br0" timeOffset="32485.0662">7121 3467 1662,'10'-5'-74,"-2"2"26,1-1 31,-2 1 17,-1-2 18,5 3 18,-8-1 14,3 0 6,1 1 6,-4 0 4,0-1 8,2 3 3,-5 0-1,6-2 2,-6 2-3,0 0 1,0 0-1,3 0-3,-3 0-2,0 0-1,0 0-5,-3 9 10,3-1 3,0 0-1,-3 1 5,3 7 4,0 1-6,-3 6 2,3-1-9,0 3-3,0 3 1,0 2-14,0 2-6,3 3-1,0 0 14,3 2-4,1-1-9,-1-4-6,5 2-3,-1-5 2,4 1-8,-5 0-4,1-8-9,-4 1 4,5-3-8,-1-3 4,-4 1-1,2-3-8,-2-2 2,-3-1-2,4 0 2,-4-2-7,3-2-7,-1-1-15,1 1-30,-3-6-33,-3-2-36,0 0-54,0 0-48,-3-12-92,3 2-228,-3-3-12,-5 1 64,5-6-53,-3-2-38</inkml:trace>
  <inkml:trace contextRef="#ctx0" brushRef="#br0" timeOffset="35134.3128">7755 3492 1372,'3'-3'-51,"1"3"28,-4 0 13,0 0 12,6 0 13,-6 0 12,0 0 12,0 0 7,0 0 6,0 8 4,-3-5 6,3 2-1,-3 2 9,-1 1 0,1 2 0,3 2 7,-4-2-7,2 5-2,2 0-2,0 0-3,-3 0-8,3 0-4,0 3-4,3-3-1,-1 2-4,2-2 0,3 3 1,-1-1-4,2-5 2,-3 4-3,2-7-2,3 4-1,1-5-4,1-1 0,3-2-2,-3 0-2,1-2-3,5-1-1,-1-2-1,-4-2 0,4-1-3,-2-2-3,0-3-2,-2 2 0,4-7 0,-4 0-2,-1-5 1,-1-1-4,2-1-1,-2 0-1,-2 0 0,-2-2-2,2 1 1,-1 4-1,-5-6 4,4 9 3,-4-4 7,0 5 3,4 1 7,-4-1 2,1 3 1,-4 1-2,3-2-1,0 5-4,-3-1-6,4 2 0,-4 3 7,3 2 11,-3 0 2,3 7 5,0 0-2,-3 2 0,4 3-3,-4 1 9,3 2 3,1 4 4,-1 5-4,1 2 10,-1 6 3,0 4-2,0 2-5,0 4 4,1-2-9,-1 3 4,1 0 0,-1-1-6,-3 0-5,4 1 1,-8-1 1,4-3-3,-3 2-3,-1-3-3,-3-1-5,1-3-2,0 0 0,-8-2-5,4 1-1,-7-6-3,4-3-2,-8 0-2,5-5-3,-1-3-3,-2-1 1,-1-6-8,-1-3 1,2-3-5,1-6-4,6-7-1,-2-6 0,0-4-1,9-2 1,0-5-4,10-1 2,0-7-5,9-3 8,3-1-5,2-1 0,5 1 4,3 3-2,-4-3 1,4 7 0,0 1 2,-4 5-3,-3 4 3,0 0-1,0-1-4,-3 5-5,-4 3-5,1 0-16,-5 3-21,1 2-23,1-1-23,-5 4-32,0 0-39,-6-1-41,0 3-50,0 3-28,-3-3-68,-3 2-224,-1-2 41,-3-2-104,0 2-144</inkml:trace>
  <inkml:trace contextRef="#ctx0" brushRef="#br0" timeOffset="40965.8042">8606 3812 1648,'6'-2'-88,"-6"2"10,11 2-9,-5-2 45,4 2 21,-7-2 7,4 0-3,0 0 19,-4 0 15,4 3-3,-4 0 10,0-3 1,-3 0 15,7 2-9,-4-2 5,-3 0 1,3 3-4,-3-3 4,0 0 2,4 2-4,-4-2 1,3 0-5,-3 3 2,0-3 1,0 0-7,0 2 3,0-2-4,0 0-3,0 0-1,4 2 3,-4-2-3,0 0 0,0 0 6,0 0 2,0 0 3,3-4-4,-3 4 2,0 0-2,3-5-2,-3 0-5,2 2 0,3-2 3,-5 3-4,0-3 7,3 2 1,0-2-3,-6 3 7,3 2 1,0-6 3,0 6-1,0-1 1,0 1-2,-3-3 1,3 3-2,-5-2-5,5 2-3,0 0-1,0 0-5,-5 5 3,2-4-6,-1 2 1,1 0-2,3-1-2,-4 3-2,1-2-2,3-1 1,0 1-3,-3-1-2,3-2 2,0 2-3,0-2 5,-5 3-4,5 0-1,0-3-1,-2 2-2,2-2-2,0 0-1,0 0-13,0 0-29,13-2-25,-9-1-31,-1 0-33,4-1-40,-4-1-48,-3-3-202,2 3-180,3-2-100</inkml:trace>
  <inkml:trace contextRef="#ctx0" brushRef="#br0" timeOffset="41411.6103">9353 3414 1509,'-4'-1'-107,"4"1"26,0-3 50,0 3 11,-3-2 9,3 2 21,0 0 17,-4 0 12,4 0 15,0-3 4,0 3 10,0 0 2,0 0 4,0 0 5,-6 0 3,6 0 2,-3 3-1,3-3-1,0 0-6,-4 2 2,4 1 1,0 4 14,0 0 0,0 5-1,0 4-1,0 4 0,4 5 0,-1 2-4,3 6-3,-2 2-7,3 0-10,-1 2-2,1 1-14,-1-1 0,5 4-5,-5-4-4,4 1-7,0-4-2,-3-1-5,3-3-19,0-1-25,-3-5-37,0-2-40,-1-2-53,4 0-48,-3-2-77,3-9-164,-7 1-94,7-3-80,-7-1-109</inkml:trace>
  <inkml:trace contextRef="#ctx0" brushRef="#br0" timeOffset="41727.7882">10240 3380 1607,'10'-5'-33,"-4"2"22,5 1 8,-8-1 11,3 3 24,-2 3 20,2 2 7,-6 4 7,3 3 12,5 6-1,-8 3 6,3 3 2,-3 5-2,3 5 1,-3 4-6,3-1-8,1 5-7,-4-1-4,3 1-12,3 6 1,-1-8-5,-2 0-7,0-1-3,0-3-13,4 1-17,-1-4-29,-6-6-34,8 1-24,-5-7-22,3 3-38,-6-7-76,0-4-131,-3-1-253,0-4-104</inkml:trace>
  <inkml:trace contextRef="#ctx0" brushRef="#br0" timeOffset="41912.2714">10009 3739 1588,'7'-7'-39,"3"2"16,3-2 37,8 1 25,2 0 9,4-2 3,6 3-4,4-3 1,-4 3-9,7 0 1,4-2-6,-5 4-7,1-4-1,4 2-22,-7 2-39,5-2-41,-4 3-39,-5-4-62,4 2-347,-4-1-28</inkml:trace>
  <inkml:trace contextRef="#ctx0" brushRef="#br0" timeOffset="42818.1458">11557 3420 1342,'3'0'-90,"0"0"47,-1-3 16,4 3 7,-6 0 5,3-3 23,-1 3 9,-2 0 6,0 0 12,0 0 0,0 0 8,4 3 5,0-3 12,-4 5 9,0 3 6,0-1 10,0 6 9,3-1 3,-3 6-1,0 7 0,0 0-8,0 3-2,3 6-9,-3 1-8,0 2-8,0 1-4,0-3-5,0 3-4,3-3-5,-3 0-1,0-5-9,2 0-7,4-2-16,-6-4-34,5-1-39,-1-1-38,0-4-41,5-1-50,-4-4-116,3-4-335,0-3-140</inkml:trace>
  <inkml:trace contextRef="#ctx0" brushRef="#br0" timeOffset="43002.7413">12140 3642 1766,'11'-3'-10,"-1"2"-8,-4 1 32,0 1 33,-1-1 14,-2 3 8,0 5-5,-3-3-6,0 2-7,0 1-3,0-1-6,0 0-16,0-2-37,0 1-52,0-1-44,3 0-54,-3 0-92,7-2-299,-1-6-55</inkml:trace>
  <inkml:trace contextRef="#ctx0" brushRef="#br0" timeOffset="56057.2562">13031 3395 498,'-3'5'76,"0"3"68,-1-6-43,4 2-16,-4 4-13,1-3 0,-3 0 1,2 2 0,-2 1 9,3 0 0,-5 4 11,2 1 1,-4 2-5,4 2 5,-2 3-8,5-2-4,-3 4-10,2-2-3,4 2-6,-3-1-8,3 1-3,0-4 8,0-1-4,3-1 2,4 1 1,-1 0 1,5-4 0,-1-6-9,3 2 1,4-3-9,0-6-2,-1 0-4,4-2-3,-4-3-4,8-3 0,-4-4-5,0-1-1,0-2-1,0-2-5,-3-1 2,0-5-2,-1-2-2,-2 0 6,-5-2 0,1 0-2,1 4-10,-5-2 9,-3 2 10,4 1-1,0 2-2,-3 0 3,-1 6 2,0-3-4,0 5 3,-3 3-1,3 1-9,1 3 5,-4 5 2,0 0-1,0 10 3,0 2 5,0 6 2,0 5 2,0 4 6,-4 1-9,4 9 1,-3-2-2,3 8-4,0-3 4,-3 5-6,3 5-1,0 0 0,3 0-8,-3 0-2,0-9-2,0 2-2,3-3 3,-3-2-6,0-1 4,-3-4 3,0 0-7,0-6 3,0-2-3,-8-1 3,1-3-2,-3-3-5,-4-3 2,0-3-6,-2-3 4,-2-1-4,-2-2-3,3-6 0,0 0-4,0-8-9,0-2-13,0-2-12,7-4-3,2-1-13,2-3-5,2 2-5,11-4-12,-1 2-22,3-2-20,8-1-22,2-2-31,8-1-28,3 2-31,3-3-49,6 2-127,-6 2-77,0 1-46,3 2-33</inkml:trace>
  <inkml:trace contextRef="#ctx0" brushRef="#br0" timeOffset="56571.8807">13905 3642 1427,'7'-3'-38,"-1"-1"7,1-1 20,3 0 11,-3 1 4,-1 0 8,4 1 0,1 1 16,-2-3-8,4 0 6,1-2 8,2 1 4,1 2 3,4-1-1,1-3 5,2 0 2,3 4-3,-1-4-2,4 2-5,-3 5-4,0-5 2,0 1-4,-1 3 4,-6-3 1,0 3-5,0-1-5,-3 1 2,-1-1-3,-2 0 5,-1 3 2,1-2 1,-8 4 4,-4 4-1,3 4-4,-5-1-3,-5 7-2,-3-1-1,-3 4-4,-5 4-1,-1 4-3,-6 1-1,-4 1-3,0 5-1,-3-2-1,0-2 1,-3 3-2,0-3 2,3 0-7,3-8 3,0 1-4,4-3-1,-1 0 2,5-6-1,2 2 0,4-3 2,-1-4-4,4-1 5,4-1-3,-2-2-3,8 0 2,5-5 0,1 3-2,4-6 2,4 3 1,2-2-2,4-1 4,10 0-1,-3-1 3,6 1-3,0 1-1,1 2-1,2-2-1,1 2-7,6-3-20,-6 0-26,6-2-30,1 4-29,-1-2-24,1 0-22,-1-5-42,-4 2-99,5 2-253,-4-4-50</inkml:trace>
  <inkml:trace contextRef="#ctx0" brushRef="#br0" timeOffset="57133.3818">15225 3522 1484,'4'-8'-45,"-4"4"25,3 4 37,-3 0 26,6 7 21,-1 3 15,-2 0 7,-3 8 10,3-1 2,0 6-4,-3 2 2,0 0-9,3 2-6,-3-3-8,0 5-4,4-4 6,-1 2-7,0-2 0,5 0-4,-2-2-3,0-3 0,4 2-8,1-5-6,-2-1-4,4-3-2,1-4-8,-1-3-2,1-4-3,2 0-2,-2-4-5,-1-6 0,1-1 0,2-4-2,-2-5-7,-4-4 0,-1-3-2,2-5 1,-6-3-3,3 0-3,-6 4 0,2 2 0,0 1 2,-1 4-1,-3 0 0,4 4 1,-4 3-2,0-1-1,0 7 7,0 4 2,3 2 0,-3 3 2,0 0 2,0 17 12,0-1 8,0-1 1,0 3-3,2 4 7,3 2 3,-2 2-7,-1-1 1,2 2 3,3-1 9,2 0 3,9 2 1,-6-4-1,6-3-4,-4-1-4,4-6-2,0 3-2,2-8-4,2-1-5,-1-6-3,3-2-1,-1-4-8,0-4 1,1-2-2,-1-8-2,-3-4-6,-3-6-2,0-5-1,-8-1-4,-2-4-8,-7 1-10,0-4-16,-7 4-28,1-1-10,-5 6-16,-2-3-24,-7 5-27,4 3-31,-8 1-35,11 9-42,-10-5-111,3 2-187,-5 0 2,13 0-79,-1 2-114</inkml:trace>
  <inkml:trace contextRef="#ctx0" brushRef="#br0" timeOffset="57324.8697">16333 2672 1711,'16'3'-15,"-3"-1"28,4 6 32,-7 1 8,-4 6 9,2 6 5,-5 1-5,-3 6-5,-3 6-5,0 7-6,-5 9-6,-1 0-31,-4 0-77,2 5-82,1 7-168,1-7-249,-9 5-68</inkml:trace>
  <inkml:trace contextRef="#ctx0" brushRef="#br0" timeOffset="58433.8654">4561 5667 501,'-8'3'169,"5"-1"-33,0 1-30,-4-3-25,4 3 2,0-3 4,0 1-6,-1-1-5,0 3-2,4-3-1,-3 0-3,3 0-2,0 0-8,0 0-2,17 3-7,-7-1-8,4-2-2,5 0-6,4 0-1,7 0-6,1-2-4,2 2-1,3-3-5,5 3-14,-6-3-25,3 3-24,-2 0-31,-2 0-30,-1 0-45,-6 0-89,-1 3-231,-5 0 21</inkml:trace>
  <inkml:trace contextRef="#ctx0" brushRef="#br0" timeOffset="58608.3974">4437 6012 1254,'-3'5'-31,"3"0"14,6 0 33,4-3 4,4 4 6,5-5-3,11-1 4,4 0 1,6 0-5,3-1-1,4-1-19,6-2-41,1 2-57,-1-5-134,10 2-122,1-3 134</inkml:trace>
  <inkml:trace contextRef="#ctx0" brushRef="#br0" timeOffset="59009.9999">6084 5652 1035,'-3'-6'35,"0"5"5,-4-2 26,3-2 18,4 2 8,-3 1 6,3-1 3,-3 1-4,3 0 0,3-3-8,0 0 11,4-3-3,3 4-2,3-2 1,4 0-2,4 0 2,5 0-7,0-2-1,8 4-2,-4-1-8,3 2-7,1-2-6,-1 5-4,-3 0-7,-3 0-1,-1 5 4,-2 3-4,-4 2-5,-7 4-2,-2-1-7,-5 5 1,-6 0-6,-3 2-7,-4 2 6,-7 0-10,-2 3 3,-1 3-5,-6-3-16,-4 1-21,4-5-25,0 2-22,-4-3-29,0-1-24,3-3-31,5-3-37,-1-1-42,3-7-61,4 3-110,0-6-263,-1-2-156</inkml:trace>
  <inkml:trace contextRef="#ctx0" brushRef="#br0" timeOffset="59219.4568">6475 5532 1763,'23'-12'-47,"0"8"27,-6 1 29,-1 3 27,1 3 14,-4 1 17,1 5 8,-1 4 10,-2 4 1,-2 3-2,-2 4-7,-1-2-2,2 5-4,-5 0-9,0 9-6,0-1-5,1 2-5,-1 1-6,3-1-4,2-1-14,-3-5-24,3 1-26,1-1-36,-1-6-35,1-1-39,4-8-33,-2-3-57,1-1-450,3-4-174</inkml:trace>
  <inkml:trace contextRef="#ctx0" brushRef="#br0" timeOffset="59761.9485">7015 5604 1805,'3'-7'-63,"1"2"32,-1 5 32,0 0 25,0 8 15,1-1 20,2 3 18,-2 2 12,-1 1 1,4 8 10,-1-2-2,1 1-9,0 0-2,3 0-2,-4 0-3,4-3-9,1 3-2,2-2-3,1-3-2,-2 0-1,6-3 4,1 1 0,1-6-15,1 0-2,1-2-6,2-4-1,-4-1-8,4-6-5,-5 3-1,5-6-6,-4-3-3,-4 0-2,1-6-3,-4-1-1,-2-4 2,-5 3-8,4-2 1,-7 1-1,4 1 4,-4 3-2,-3 2 0,4 0 7,-4 4-5,0-1 3,0 2-4,0 3-5,-4 4 4,1 1-3,-4 4 3,4 1 10,0 4 19,3 6 0,0 1 10,0 2 13,0 6 0,3 1 18,7 7 15,0 2-1,3 1-4,1 9 6,5 4-8,-1-2 5,5 1 3,-7 3-2,-2-1-9,2-1-9,1-2-5,-7-1-2,0-6-8,-7 1-7,-1-1-3,-4-2-5,-1-2-5,-4-3-5,-2-1-1,-5-4-11,1-4-3,-9-6-8,4-5-10,-5-6-12,-1-1-21,-6-10-23,0-6-24,0-7-18,3-5-23,0 0-26,11-6-27,2-1-20,8 1-19,3-8-20,9 3-24,8 0-41,2-3-32,4-2-110,1 1-147,5 0 24,0-1-117,18 2-168</inkml:trace>
  <inkml:trace contextRef="#ctx0" brushRef="#br0" timeOffset="60733.2127">8378 5370 1720,'0'-3'-35,"4"2"15,-4 1 8,0 0 8,0 0 32,-10 6 18,3 1 16,1 6 13,-5 4 12,-2 1 7,0 9 5,-4 1 3,-3 10 1,1 1-2,1 5-13,2-2-2,-1 5-8,1 2-7,2-3-3,1 4-8,3-2-7,3 1-8,4-1-2,3-6-7,6 4-7,5-8-7,2 1-16,14-3-20,0-7-26,-1-7-28,4-4-37,4-3-46,2-7-52,-3-4-120,-3-4-173,-3-1-93,-3-4-89</inkml:trace>
  <inkml:trace contextRef="#ctx0" brushRef="#br0" timeOffset="61417.9048">8452 5499 1582,'0'0'-48,"0"0"9,-6 0 7,6 0 7,0 0 3,-3 3 19,3-3 10,0 0 15,-5 2 2,5-2 13,11 0 1,-5 0 9,4 0-1,4 0 0,-1-2 3,4 2 0,2 0-5,-1-3-6,8 0-5,-2 3-1,3-1-4,-1-2 1,-1 1-6,3-1 0,-1 0-7,-4-2 2,0 3-2,-3 2-1,0-2-4,-3-1 1,0 3-4,-2 0 0,0-2-2,-5 2 1,0 2-1,0-2 4,-7 5-4,0 0-2,-3 3 3,-3 1-3,-4 2 1,-2 1 0,-5 1 2,1 2-4,-4 0 1,-3 3 1,3-1-1,-6 0 1,-7 3-4,2-3-1,3 4 1,-5-4-2,4 0 0,-1 1 1,0-3 4,4 0-6,-4 0 3,3-3 0,5-1 0,-2 2 1,1-4-5,4 2 4,-1-2-1,1-4 2,5 3 1,-2-4-2,3 1 0,3 1-1,1-1 3,2-3-3,4 0 7,0 1-2,7-1 3,-1-2 10,8 0 2,-1 4 8,11-4 7,-1 0 2,7 2-3,0-1-2,4 4-3,-1-4-3,2 2-4,4 0-2,-3 2-1,-3-4-2,4 5-4,-4-4 3,0 1-6,1-1-5,-4 1-19,0-1-21,-4-2-23,4 3-25,-3-3-26,-3 0-33,0 0-70,-5-5-142,1 2-200,-7 1-57</inkml:trace>
  <inkml:trace contextRef="#ctx0" brushRef="#br0" timeOffset="61702.133">9423 5454 1523,'3'-4'-18,"0"-1"16,4 2 29,-4 2 17,1-2 1,-1 0 3,-3 3 11,0 0 20,0 10-2,0-2 2,-3 4 4,-1 0-7,4 6-5,-3 0-7,3 1-5,-4 3-8,4 1-2,-3 0-7,3 2-4,3 2-2,-3-1-5,4 0-1,3 3-4,-4-2-5,1-3-13,-1 0-35,0-3-32,0 2-41,-3-3-34,0-1-54,-3-6-96,0 3-347,-4-7-128</inkml:trace>
  <inkml:trace contextRef="#ctx0" brushRef="#br0" timeOffset="61895.7176">9110 5745 1734,'0'-7'-38,"3"2"22,0-1 27,7 1 15,4 0 1,5 0-1,-2 0 0,13 2 2,0-1-5,3 1-3,10-2 0,1 5-4,2-2-1,5-1 0,2 1-14,-3-1-41,2 3-33,3 0-45,-6-3-59,-2 3-342,1-1-24</inkml:trace>
  <inkml:trace contextRef="#ctx0" brushRef="#br0" timeOffset="62515.6177">10150 5504 1327,'3'0'-46,"3"-5"12,-2 2 17,2 2 24,5-2 6,-5 1 1,4-1 16,1 3 13,2-3 7,0 1 4,0-3 3,0 3 3,4-1 4,0 1-9,3-1-1,-3 1-3,2-1-4,-2-2-4,4 2-1,-5 2-5,4-2-2,-4 0-4,2 1-4,-2-1-2,1 2 1,-4-2-7,-4 0 0,5 3-2,2-2 1,-5 2-2,-1 0-2,-3 0 2,-7 2-6,0 5-1,0 1 3,-7-1-2,0 6 0,-2-1-2,-1 2 1,-7 6-3,0-4-2,1 4 3,-8 2-3,5-1 0,-5 1 1,-3 1-1,4 0-2,-4-1 2,0 0 0,0-2-2,5-2-2,-2 2 1,1-3 3,-1-2-5,5-2 1,1-3 1,6-1 1,-6 2 1,9-4-2,-1 0-1,-1 1-1,2-3-2,2 0 3,4-3 0,-1-2 0,4 3 1,0-1-3,0-2 0,0 0 1,0 0 0,0 0-1,14 0 3,-8 0 1,4-2-1,4 2 0,-5-3-3,9 3 10,-2-2 7,4 2 10,4 0 7,2-2 0,4 2 2,0-3-2,4 1-5,-1 2 1,3-3-4,-2 3-4,-1-3 0,-6 1-3,3 2 0,0 0-6,-10-3-13,0 3-18,0-2-23,-3 2-28,-2-2-26,3 2-35,-6 0-33,-4-3-96,-1 3-379,-2-2-138</inkml:trace>
  <inkml:trace contextRef="#ctx0" brushRef="#br0" timeOffset="63040.2129">9976 5204 1660,'0'4'-82,"0"-4"18,10 2 34,-3-2 15,0 0 25,2 0 12,5 0 17,-1-2 17,7-2 7,4 2 5,6-4 5,-4 2 1,4-4-6,7 1-3,3 2-6,0-2-7,-4-1-1,5 4-8,-1-4-2,-4 4-6,-6 1-6,0-2-4,-3-1-13,0 4-31,-7-2-40,-4 3-39,5 2-40,-8-2-55,-3 2-160,-8-1-155,6 4-14</inkml:trace>
  <inkml:trace contextRef="#ctx0" brushRef="#br0" timeOffset="63431.5735">10964 5040 1412,'3'-3'-13,"7"0"23,-4 3 23,8 0 13,-1 3 17,4 0 12,-4 2 16,7 2 12,0 7 8,6-1 0,-2 8 0,-4 4 1,4 10-5,-2 4 12,-1 7-5,2 12-8,-6 5-16,3-2-10,-7 4 0,-3 0-7,-3 3-11,-4-11-2,-3 6-6,-3 8-7,-10-8-4,-1 5-4,-6-6-9,0 1-2,-6-3-11,-4-7-27,0-1-35,6-10-43,-6-4-43,3-5-46,5-6-62,-5-5-143,3-1-135,4-9-104,0-7-119</inkml:trace>
  <inkml:trace contextRef="#ctx0" brushRef="#br0" timeOffset="63735.7652">12001 5235 1622,'9'-6'-35,"-2"2"2,4-1 19,-5 2 28,0 2 25,1-2 19,0 6 10,0-2 7,-1 7 11,1 4 8,-4 3 3,4 7 2,-3 4-5,-1 1 0,0 9-3,0-2-9,0 4-5,1 2-7,-1 1-5,4-3-7,-3 3-11,-1-2-2,3 2-10,1-4-22,-4-1-31,0-2-32,1-6-35,0-3-43,-1-1-37,0 0-45,-6-4-139,3-3-310,-7-5-154</inkml:trace>
  <inkml:trace contextRef="#ctx0" brushRef="#br0" timeOffset="63920.7873">11743 5738 1828,'0'-11'-24,"3"1"0,8 0 29,-2 3 24,9-3 16,1-1 14,2 2 6,6-3 9,6-1-2,0 0-8,0 1-4,1-1-7,2 1-5,-2 0-7,0-1-27,-1 0-40,-6 3-51,3 0-59,-8-2-101,5-3-421,-3 0-153</inkml:trace>
  <inkml:trace contextRef="#ctx0" brushRef="#br0" timeOffset="64873.2488">15025 3280 1689,'7'0'-91,"0"2"11,-1-2 20,-3 3 16,4-3 17,-3 0 17,3 0 20,-4 0 14,0 2 4,0-2 7,-3 0 8,7 0 9,-4 0 4,-3 0 1,0 0 7,7-2-1,-3 2-5,-1-3 1,3 1-1,4-3 0,4 0 9,-1-1 6,7 2 4,7 2-6,3-6 7,6 0-5,7 0 0,1-1-7,7 1-6,4 1-5,6-1-4,-11 3-4,4 0-10,-8 1-1,4 1-7,-8 1-24,-8-1-34,0 0-47,-4 3-42,1 0-58,-12 0-118,-5 0-222,-1 0-73,-7-2-89</inkml:trace>
  <inkml:trace contextRef="#ctx0" brushRef="#br0" timeOffset="65538.177">16435 3027 1495,'8'-7'-82,"1"-1"13,2-2 23,-1 0 14,2-2 9,2-4 7,-1 2 12,0-2 10,4 1 3,-4 1 8,-3-3 7,2-1 0,0 3 7,-6 2 14,1 3 0,1-2-4,-5 2 1,-3 2-7,0 1-1,-8 1-3,2 4-2,-8 2-3,1 0-3,-6 6 3,-1 3 3,-4 2 9,-3 3 0,0 6 7,-3 3 0,5 4 6,-2-2 0,0 8-2,7-6 5,0 3 2,6-3 4,2 3-2,1-6 2,8-3 6,-1 0 6,8-1-4,3-5 3,3 0-9,3-5-2,1-3-6,5-4-4,1-1-3,1-4-7,4-3 2,-1 0-4,0-5-3,-2-4-8,-5 0-3,0-1 0,-4-2-2,-5-3-1,-3 2-6,-5 0-2,-2 1-1,-4 0-1,-8 2-2,1 2 3,-12 3-4,6 2-2,-5 6 1,2 2-4,-2 2 0,-3 3 0,0 3 2,8 2-1,-1-1 0,3 5-1,4 1 1,6-3-1,4 3-1,3-3 3,7 4-6,5-4 0,2 1-26,6-1-32,6-4-33,1-1-44,3-2-60,4 1-85,2-10-224,5 2 9,2-5-17,-4-1-16</inkml:trace>
  <inkml:trace contextRef="#ctx0" brushRef="#br0" timeOffset="66321.6097">16595 962 1321,'-2'3'-65,"-2"-1"9,0 0 13,-1 1-2,-3-3 8,1 3 11,-3-1 7,5 1 1,-6-2 8,1 3 8,1-2 7,-2 0 6,5 2 9,-2-2 10,3-2 6,-6 3 6,5 0 6,-2-3 10,3 1-1,0 2 5,-1-1 2,3-2 9,-4 0 3,1 3 1,-2-3 10,5 3 2,-3-3 3,3 0 2,-4 2 3,4-2 0,3 0 0,0 0-4,0 0 1,0 0 5,13-2 9,1-1 3,8 0 0,5-2 4,14 1-2,4-5 9,13 1 14,8 2 9,8 0 0,-1-1-2,1 2-16,2-2-11,-3 2-7,-2 0-14,-8 0-11,-6 0-7,-8 2-7,-1 2-9,-9-5-10,-5 4-6,-4 2-18,-4-4-23,-3 2-35,-3 2-53,-6 0-65,-11 0-78,4 0-92,-7 0-207,-24 0-105,2-6 71,-16 0-184,-14-7-234</inkml:trace>
  <inkml:trace contextRef="#ctx0" brushRef="#br0" timeOffset="68999.8941">13503 5315 636,'-2'-8'207,"-1"4"-60,0-2-40,-1 6 1,-2 0 8,-2 6 1,-4 1-3,-1 8-8,-8 6 9,-2 8 5,-4 5 1,0 4-4,1 2 2,0 2-8,-1 8-6,3-4-1,4 1-17,7-2-7,-1 3-4,11 0-7,3-7-11,3 8 5,8-5-12,2-1-6,10 0-15,1-6-19,9-3-16,0-3-22,4-7-19,-1 0-29,2-7-26,-2-7-34,1 0-39,-4-8-83,-3-2-147,-3-5-248,-8-2-148</inkml:trace>
  <inkml:trace contextRef="#ctx0" brushRef="#br0" timeOffset="69268.1779">13658 5765 1700,'4'-11'-17,"-2"2"11,8-1 25,0-1 25,4 2 18,6-2 8,0 2 7,0-1 8,3 3-3,0 1-3,1 1 2,3 1-3,0 1-4,-8 3-5,5 0 4,-1 3-8,-2 1-2,1 4-3,-2-1 2,-2 3-9,-2 2-2,-2 1-6,-5 3-2,-2 1-5,-4-2-2,-6 2-6,0 3-1,-4 1-7,-4-4-13,2 2-26,-7-4-27,-2 3-34,-2 0-26,1-3-27,-2 0-43,-2-3-29,0-3-111,-4 3-131,4-6-122,2-3-68</inkml:trace>
  <inkml:trace contextRef="#ctx0" brushRef="#br0" timeOffset="69487.5924">14098 5637 1492,'24'-8'-23,"-2"1"17,-4 2-3,-1 3 24,-4 2 14,-4 0 13,5 5 10,-4 2 16,0 3 8,3 5 7,-3 5 12,1 0-2,-5 3-7,7 7-10,-3-3-6,4 3-7,-1 0-7,1 3-5,-2-3-16,9 0-26,-5-1-19,1-4-27,7 0-21,-5-5-30,8 1-34,0-6-42,-4-8-91,4-2-330,-8-2-85</inkml:trace>
  <inkml:trace contextRef="#ctx0" brushRef="#br0" timeOffset="69687.0559">14696 5453 1640,'-5'-15'0,"1"1"0,2 5 5,2 3 17,0 1 25,2 5 6,7 5 11,-7 3 4,5 4 9,3 6 0,-4 5-1,5 3-6,2 6-5,-2 2-9,-2 1-5,1-3-5,1 6-4,-2-1-8,4 0-36,-2-1-23,-2 0-30,1-2-37,1-4-24,-5 0-40,1-5-44,-4-3-69,-3-3-268,-3-5-40</inkml:trace>
  <inkml:trace contextRef="#ctx0" brushRef="#br0" timeOffset="69850.6195">14606 5837 1467,'2'-9'-19,"5"-2"20,5 4 12,6-1 14,3-2 9,0 0 5,10 3 1,9-1-2,0-2-3,4 3-5,3-1-4,-4 1-13,1 1-23,-5 1-45,-2 3-39,0 0-39,-4-1-106,1 1-185,-4-1 69</inkml:trace>
  <inkml:trace contextRef="#ctx0" brushRef="#br0" timeOffset="70124.8853">15625 5600 1179,'4'-3'-16,"3"-2"16,-1 4 31,3-2 16,6 0 21,1 1 17,1-2 17,5-1 11,6 2 12,-1 2 3,3-2 3,0 3-7,0 0-8,3 0-3,-3 3-6,0 1-9,-3 1-9,0 7-3,-1 0-9,-5 2-7,-5 1-4,1 2-11,-7 4-1,-4-1-5,-3 2-6,-3 1-7,-3-1-6,-3 0-26,-8 1-20,1 3-28,-8-4-29,-1 0-25,-2-2-31,1 0-36,-1-7-15,2-1-46,-5-4-114,0-4-320,7-4-155</inkml:trace>
  <inkml:trace contextRef="#ctx0" brushRef="#br0" timeOffset="70339.2332">15959 5502 1698,'20'-12'-42,"-4"1"5,2 7 32,-6 1 23,2 3 11,-7 5 17,2 2 16,2 4 11,-1 4 7,-4 3 9,1 1 0,3 5-5,-3 5-5,3 3-9,0-1-2,0 1-11,0 0-3,0 1-10,3-1-1,1 1-11,-1-1-19,0-3-23,1-3-26,-5-4-26,9 4-31,-9-7-24,1 2-36,1-6-62,-5-6-154,-6 0-172,0-6-43</inkml:trace>
  <inkml:trace contextRef="#ctx0" brushRef="#br0" timeOffset="70546.3766">15509 5460 1543,'0'-10'1,"7"1"5,3-3 27,3 4 22,7-1 11,7 1 8,0 1 6,9-3-2,6 2-7,3 1-7,-2 1-6,4-2-8,2 2-1,2 3-12,-4 0-20,-1-1-30,1 4-34,3-2-34,-7-1-31,-6 0-24,-1 3-45,-2-2-86,-1-1-225,-3-1 3</inkml:trace>
  <inkml:trace contextRef="#ctx0" brushRef="#br0" timeOffset="70764.317">16593 5262 1316,'2'-3'-37,"5"6"23,1 0 34,1 2 19,1-1 24,1 5 23,2 0 17,4 6 19,-2 3 13,10 6 5,-2 2 5,4 8 1,-2 2-4,-1 6-14,-3-1-7,-1 2-6,-7 6-19,-3-2-8,-10 3-5,0 0-12,-10 0-18,-7 7-35,-9 1-39,-9-3-58,-1 0-74,-7-7-88,-1-1-245,-5-7-35,-1-2-50,-8-8-72</inkml:trace>
  <inkml:trace contextRef="#ctx0" brushRef="#br0" timeOffset="71723.2619">17846 5283 1542,'-3'0'-22,"3"0"3,-6 2 30,2 4 29,-2-2 18,3 8 11,-5 1 8,5 4 12,0 4 4,-4 0 1,4 2-4,3 2-5,0 1-1,0-4 0,3 2-8,1-1 1,2 0-11,5-1 1,-2-4 3,4 1 0,4-3 0,4-2-8,1-2-6,-1 0-2,6-4-5,-4-2 0,4-3-5,-8-3-3,5 0-4,-1-5 2,1-2-8,-5-2-1,2-3-3,-5-1-1,-2-4-3,-5-3 1,1 2-4,1-4-3,-5 5 4,1-2 1,-4 2 8,0 2 0,1 3 4,3 0-8,-4 2 4,-3 1-9,3 1-1,0-4 4,-3 6-8,0 0 2,4 1-5,-4 5 14,0 0 2,3 8 3,0 1 7,-3 3 1,4 2 3,0 6 6,2 0 1,-3 6 8,4 3 13,-1 3-10,2 1-1,1 5-1,-2-4-2,-1 4 0,2 2-21,-2-5 2,-3 5-4,1-5 0,-1 2-1,-3-7-1,-7 3-4,4 0-4,-7-4 0,-5-1 0,4-1-6,-7-3-2,-2-4-1,1-3-4,-2-8-6,-2-1-9,0-3-16,0-5-14,-4-2-12,3-9-12,1 2-6,3-7-1,0 3-4,7-6-6,2-3-3,5 1-7,6-4-15,0 3-22,6-3-26,5-3-31,2 1-33,11 3-41,-4-5-87,3 2-157,7 0-40,0-3-117,0 0-151</inkml:trace>
  <inkml:trace contextRef="#ctx0" brushRef="#br0" timeOffset="72191.5318">18607 5271 1754,'0'-4'-63,"0"-1"8,0 0 28,6 2 16,-2 1 20,2 0 4,-2-3 14,10 2 15,-4 1 5,2-1 3,6 3 1,-2-2 2,4-1-2,0 3-5,3-3-4,-3 2 1,7-2-5,-3 3-1,-1 0 0,-3-3-3,0 3-5,-4-2-4,1 2-2,0 0-2,-4 0 1,-3 5 0,1 2-3,-8 1 0,0 4-4,-3 3 1,-6 3-1,-5 1-2,-2 6-1,-4 0-1,-2 3 0,-11 2-5,0 3-1,-4-3 2,0-1 1,-3-1-3,7-1 0,-3-1-1,3-7 0,7 2 0,-1-4-2,4-5-1,4 4-2,2-7-2,2 4-1,3-5-2,7 1 2,-1-1 2,6-1 1,4-2-1,3 1-2,6-3 0,8 0 2,6-2 4,6 2-2,2-3 1,8-3 0,8 2-2,-1 1 0,17-6-18,-13 4-31,6-2-23,-3-3-27,3 2-38,1-3-57,-7-1-130,-1-1-223,-6-5-51</inkml:trace>
  <inkml:trace contextRef="#ctx0" brushRef="#br0" timeOffset="72708.1548">19847 5202 1476,'0'0'-45,"0"0"17,4 14 32,-4-2 25,4 2 20,-1 1 20,0 5 15,1 3 12,-1 2 4,0-1 3,-3 5-1,6-3-7,-2-1-5,0 3-6,2-1-8,-2 2-3,5-7-9,-2 2-3,0-4-6,6 1-6,-3-4 0,4-2-5,-5-5-1,8 2-5,0-6-4,3-3-3,-4-3-6,4-5-1,1-4-4,-5 0-4,1-9 0,-1-4 1,1-7-5,-7 0-1,1-3-2,-2-3 0,-6 2-1,4 0-1,-4 6-2,0 3-1,2 0 2,-2 5-3,-3 1 1,3 4-2,-3 2 1,0 8 8,3 4-4,-3 0 5,0 10 4,3 1 11,-3 1-3,7 8 11,-1 0 15,2 3 1,1-1 10,4 5 1,1-1 4,-1-2-1,8-2 9,-1 2 0,-1-4-5,5-3-4,-4-3-2,0-2-8,0 0-1,2-4-7,-2-7-4,0-1-5,5-1-6,-10-7-5,5-4-3,-5-2-2,-2-3-13,-3-6-24,-3-4-16,-4-1-29,-6 1-25,-2-8-25,-1 5-26,-7-3-26,-4 0-27,-2 6-32,-1 2-31,-15-2-64,5 4-187,-5-2-15,2 2-64,-8 4-83</inkml:trace>
  <inkml:trace contextRef="#ctx0" brushRef="#br0" timeOffset="72913.6041">19791 4870 1556,'0'-8'-2,"0"1"24,10-3 31,0 0 36,7-4 23,6 2 13,11-2 7,9-6-8,3 3-3,8-4-7,-1 4-14,7-3-12,-3 3-9,0 1-19,0 1-42,3 3-49,-14 0-62,1 1-59,-2 4-82,-5 1-187,-5 2-212,-5-1-130</inkml:trace>
  <inkml:trace contextRef="#ctx0" brushRef="#br0" timeOffset="73863.7581">3837 7782 1076,'-4'-1'161,"4"-5"-50,-3 4-20,3-2-6,0 2-12,0 2-8,3-6-2,1 5 2,4-2-3,7 1-5,-2-1-6,8 0-6,0 1-1,9 0-11,5-3 1,8 2-3,0-2-7,4 0 1,1 0-6,-2 3-18,-3 0-28,1-4-20,-8 6-22,-3-2-36,1 2-52,-11 0-67,1 2-316,-8 1-43</inkml:trace>
  <inkml:trace contextRef="#ctx0" brushRef="#br0" timeOffset="74034.3043">3950 8104 1423,'-5'11'-28,"5"-2"13,9-1 21,3-4 18,2 0 8,12 0 1,4 0 1,11-4 5,8-4-7,16 0 1,4 0-4,4 0-6,11-6-32,3 3-55,-4-6-76,7-2-167,-8 3-83,-2-3 99</inkml:trace>
  <inkml:trace contextRef="#ctx0" brushRef="#br0" timeOffset="74464.1512">6118 7672 1142,'-4'0'17,"1"-2"10,0-1 10,3 1 13,0-1 15,0-2 14,6 2 3,1-1 8,3-1 4,3 0 8,0 2 9,8-3 2,6 3-4,-4-2 3,7-1 1,0 4 2,3-2-5,4 4-14,-4 0-7,0 4-3,1-2-7,-1 1-8,-3 5 0,0-1 3,-7 3-6,1 2-4,-6 1-4,-3 2-5,-5 3-4,-5-1-6,-5 5-1,-2 1-15,-4-1 0,-7 6 0,-1-1-7,-5 1-23,-5-3-15,0-1-24,-2-3-29,6 1-35,-6-4-30,5-4-24,4-2-45,-2-3-26,2-4-34,0-5-72,7-2-66,0-6-170,0-2-71</inkml:trace>
  <inkml:trace contextRef="#ctx0" brushRef="#br0" timeOffset="74679.5742">6484 7577 1610,'18'-12'1,"-2"4"1,1 4 23,-4-1 14,1 5 15,-2 0 8,1 2 17,-2 5 11,2 3 8,-2 5 11,2 2-2,-4 4 0,2 2-6,-1 6-7,-1 6-9,2 3-4,-1 4-13,-1 1-6,4 2-4,1-3-9,0 3-16,-2-4-22,6-4-30,-2-8-14,0 2-36,1-7-25,4 2-36,6-8-54,-12-7-123,9-3-184,-3-5-87,-2-6-78</inkml:trace>
  <inkml:trace contextRef="#ctx0" brushRef="#br0" timeOffset="75195.9021">7238 7667 1576,'0'-5'-29,"4"3"5,-4 2 20,0 0 33,3 5 21,0 2 12,-6 3 19,6 3 12,-3 2 9,0 0 1,0 2-6,0 2-2,3 5-2,0-5-5,2-1-9,1 2-6,1-2-6,-1-3-3,5-3-2,2-2-3,-1 0-9,2-6-3,2 0-6,-2-4-3,3-4-2,0 0-3,0-4-1,-1-1-2,-2-4-1,-1-4 0,0-1-5,0-4 0,-6-1-3,3 4 3,-3-4 6,-4 3 7,1 0 6,-1 3 8,0 1 6,-3 4 1,0-1-4,-3 1-1,3 2-5,-7 6-8,4 1-1,-4 6-8,3 1 3,-2 6 4,3 2 7,3 5 1,0 7 3,0 3 18,0 8 5,3 2-4,0 2-4,0 12-2,4-1 5,0 3-5,-3-1-6,2 1-3,-3-4-4,4 2-3,-4-1 3,-3-10-7,-3 0-2,-1-4-2,-2 0-2,-4-3-3,-4-3-6,1-5-3,-7 0-5,4-10-9,-8-3-14,4-4-25,1-6-11,-2-2-20,1-7-14,1-2-12,5-7 0,1-2-1,2-4-16,8-3-10,3-3-13,11-7-20,-2 3-26,12-5-28,1-1-48,12-2-37,0-3-86,5 2-132,-5 5-29,9-3-62,-6 5-94</inkml:trace>
  <inkml:trace contextRef="#ctx0" brushRef="#br0" timeOffset="75673.219">8105 7582 1547,'0'-3'-11,"4"1"-12,-1 0 3,0-1 30,1 3 17,2 0 19,1 0 16,0 0 7,3 3 4,-1-1 5,2 0-1,2 1 0,0 0 0,1-1-1,2 3 0,-2-2-3,2-1-4,4 0-8,1-2-4,-2 3-5,-2-3-5,3 2-5,-3-2-5,0 3-5,-4-3-1,1 0-4,-2 3-3,1-2 0,1 3-1,-4-4-1,-4 2-4,-1 1 4,-2 0-5,-3 5-1,-3-4-1,-8 4 1,1 3-5,-4 2 2,-2 0-1,-7 5-3,-1-1 0,1 3 5,-7 2-8,4 2 1,-1-3-1,3 1 0,-3-2-1,4-2 0,7-3-3,-1 0 4,1-5-2,2 3-1,4-3 0,0 0-1,3 0 1,4-3 1,3 3 2,3 0 1,7-2-1,0-2 3,4 2-3,5-2-1,5 0 2,3-2-1,3-2-3,3 4-4,7-4-10,0 0-33,0-2-43,11 3-50,-5-1-61,-7-2-125,9 0-192,-6 0-109,-1 0-123</inkml:trace>
  <inkml:trace contextRef="#ctx0" brushRef="#br0" timeOffset="76141.9681">9152 7492 1628,'7'-2'-56,"-4"-1"7,5 1 9,-5 2 25,0-3 13,4 3 6,-1 0 24,-3 3 17,5 4 17,-5 1 12,0 2 8,0 2 7,1 2-3,2 7-2,-6 1-4,3 3-9,0 3-7,2 2-4,-5 8-6,3-1-8,0 4-4,-3-2-8,3 0-20,-3-3-26,4 3-31,-1-3-29,0-3-34,0-1-20,0-4-32,2-6-43,-5 0-400,0-4-101</inkml:trace>
  <inkml:trace contextRef="#ctx0" brushRef="#br0" timeOffset="76336.4454">8875 7857 1657,'4'-7'-16,"2"-1"17,5 1 22,5-1 16,7 3 4,5-2-2,2 2 0,6-1-2,7 2-3,4 1-4,7 1-3,-2 0-4,2-1-4,3 3-18,0 0-26,-4 3-35,4-1-26,-4-2-34,-3 2-56,0-4-356,-3 4-33</inkml:trace>
  <inkml:trace contextRef="#ctx0" brushRef="#br0" timeOffset="76637.771">9876 7695 1470,'-3'-5'-15,"3"0"26,6-3 28,1 5 21,3-1 13,0-1 17,10 0 16,-3 2 3,9-2 6,1 0 4,0 5 0,3-2-6,0 4-2,4-2-5,-8 5-1,4 0-7,-4 0-10,1 5-4,-3 3-10,-4 0 0,-4-1-13,1 5-3,-4 1-5,-2 2-4,-8 0 0,0 2-11,-6 1-5,-3 3-2,-2-5-7,-8 7-22,2-2-25,-5-5-23,-2 1-28,-2-2-35,-4-2-37,8-5-37,-5 2-21,4-8-46,-3-2-92,6-2-103,0-6-142,1-2-87</inkml:trace>
  <inkml:trace contextRef="#ctx0" brushRef="#br0" timeOffset="76846.6997">10193 7567 1628,'17'-7'-13,"-7"1"13,-1 5 31,5-2 25,-4 3 4,0 3 9,0 1 10,3 6 13,-2 2 4,2 4 1,1 4-4,-5 0-6,4 7-7,1 1-11,-4 4 10,4 3-10,-5 1-7,4-2-7,1 1-17,-4 0-19,7 0-37,-4-5-23,0 0-33,1-2-32,6-6-39,-4-4-54,3-9-102,-2 3-367,1-8-162</inkml:trace>
  <inkml:trace contextRef="#ctx0" brushRef="#br0" timeOffset="77363.613">10766 7587 1875,'0'-8'-23,"0"6"7,4 2 27,-4 0 17,0 0 13,-4 13 19,4-4 11,0 3 13,0 2 2,0 1 6,0 2 2,0 0 0,4 1-2,-2 2-9,6-3-1,2 6-4,0-6-4,0 1 1,3-3-14,0-2 2,1-1-11,2-4 1,1-7-9,0 3-8,3-4 2,-3-4-10,-1-2 0,4-2-2,-2-2-2,-2-5 1,-2-1 0,-2-5-4,-2-2-2,1 1-2,-8-1 0,3-2 7,-2 3-5,-1 2 8,-3-1 8,0 4 1,0 2 1,0 0-6,0 6-6,0-3 2,-3 8-1,-1 4-1,-2 3-5,3 4 4,3 5 2,-3 6 12,3 0 7,0 3-1,0 8 8,6 5 3,-3 2-6,4 1 2,-1 3-2,5 8-6,-1-4-6,-4 5 0,4-5-2,0 2-4,-3-7-1,-1-1-1,-3-3-4,1-3 1,0 1 0,-4-5-5,0-4 5,-8 1-7,5-3-3,-6-1-4,-1-7-12,-1 2-20,-5-9-20,2-2-31,-2-2-18,-4-8-22,4-5-18,-8-10-9,4 1-17,3-7-18,7-2-20,3-1-19,7-7-10,10 5-13,1-3-18,8-3-46,5-1-85,-1 3-96,4 0-41,3 1-26</inkml:trace>
  <inkml:trace contextRef="#ctx0" brushRef="#br0" timeOffset="77817.4022">11584 7536 1443,'11'0'-27,"4"-1"18,3-2 29,-2 0 12,4 1 2,-1-1 15,4-1 7,5 1 6,-1 1 3,-1-1 4,4 1-1,-3-1 2,3 0-1,0 1-5,-4 0-2,1-1-6,0 1-3,-1-1-7,-5 1 1,-5-1-7,4 3-1,-7 0-3,1 3-1,-1 2-2,-6 2-1,0 1 1,-4 4-5,-3 1-2,-3 2-2,-4 2-1,-3 1-1,0 1-4,-7 2-1,1 6 3,-5-2-7,1 4 1,-2-3-2,-2 2-2,0-3-1,4-3-2,4 1-1,3-5 1,-4-1 0,7-3-2,0 2 4,3-1-2,4-6 10,3 4 11,0 0 6,6-4-6,5 2 1,-1-4 3,3-2 0,4 0-3,2-1 0,1 0-2,7-2-5,-3-2-2,6 0-1,3-2-2,-3-2-1,0 3-3,0 1-5,0-3-6,-6 1-24,1-1-13,-4 0-43,-1-4-44,-4 0-41,1-1-40,-10-4-77,3 3-134,-6-3-248,-4-2-158</inkml:trace>
  <inkml:trace contextRef="#ctx0" brushRef="#br0" timeOffset="78041.8039">11563 7354 1840,'2'0'-30,"9"-2"36,3 2 43,6-2 25,4 2 7,6-3 15,6 3 10,0-2 3,12-1-3,-2 1-6,5-1-9,2 1-12,0-1-4,-3 0-11,1 2-11,-5-4-15,1 5-28,-7-6-42,-4 4-46,1-2-53,-3 3-61,-4-2-103,0 0-204,-4-4-86,-3 2-86</inkml:trace>
  <inkml:trace contextRef="#ctx0" brushRef="#br0" timeOffset="78587.9841">13264 7520 1522,'-6'0'-59,"6"0"6,-7 2 19,4-2 16,0 2 26,3 3 10,-4 2 19,1 5 18,-1 0 7,1 0 11,3 6 1,-3-1 11,3 7-6,3-1-3,-3 5-8,0 0-5,7 4-7,-4 4-6,4-4-3,-4 2-6,0 1-7,4 1-4,-4-1-16,1-3-27,-1-2-28,1-2-38,-1-7-26,0 3-27,0-7-30,-6 1-164,0-3-174,-4-8-6</inkml:trace>
  <inkml:trace contextRef="#ctx0" brushRef="#br0" timeOffset="78796.9258">12878 7945 1343,'0'-5'18,"3"0"38,4 1 15,2-4 37,5 2 25,2 0 5,11 0 4,0-2 3,13 1-4,7-1-4,10 1-12,3-3-7,3 1-17,3-3-11,-2 4-16,-1-1-22,-3 2-30,0 2-40,0-3-46,-9 3-47,1 0-65,-5-2-119,-3 4-221,-1-3-108,-7-2-122</inkml:trace>
  <inkml:trace contextRef="#ctx0" brushRef="#br0" timeOffset="79457.6724">14095 7660 1607,'-3'-3'-34,"3"-2"13,0 3 15,3-3 20,4 0 24,-1 0 15,8-2 8,2 2 15,4-1 10,7 0 9,0 5 3,3-2-6,3 0 12,0 6-5,1 0 3,5 2 2,-2 5-9,4 0-5,-5 2-3,-6 1-5,2 1-4,-2 4-3,-5 0-17,-1-1-3,-8 3 0,-7-2-8,2 4 2,-8 1-9,-3-1-4,-7 3-10,-4 3-1,-1-3-18,-6-3-22,-1 0-24,-2 1-32,1-2-42,-2-9-34,2 3-29,0-3-34,0-9-67,7 2-115,-4-5-88,-1-3-49,6-4-31</inkml:trace>
  <inkml:trace contextRef="#ctx0" brushRef="#br0" timeOffset="79670.1034">14576 7554 1362,'6'-4'-14,"4"4"11,-1 0 7,-2 0 30,2 4 15,-1 4 16,-2 2 14,5 5 10,-5 2 14,3 4 5,2 4-7,-1 5 0,-1 2-6,2 3-10,3 5-8,0 3-8,-5-1-8,4 1-6,4-4-14,-7-1-25,7-1-26,7-1-21,-5-6-26,1-5-27,7-1-42,0-3-30,-4-11-77,0-3-407,4-4-136</inkml:trace>
  <inkml:trace contextRef="#ctx0" brushRef="#br0" timeOffset="80189.6653">15109 7602 1678,'0'-3'-38,"0"1"-1,0 2 23,0 0 26,6 10 23,-2 0 8,-1 4 13,4-2 24,-4-1 6,4 9-1,-1 1 2,-3-4 1,8 3 1,-1 0-5,-1 3 0,2-5-1,2-1-5,1 0-6,2-4-3,1 0 2,-1-6-16,1-5-5,4 1-3,-2-6-2,1 1-9,1-2-1,1-8-1,-6 4-7,6-6-4,-6-4 0,-2 1 1,-1-3-4,-4-2 7,2 2-3,-6 1 11,3-2 9,-6 3 7,2 3 0,-4 0-2,4 3 4,-4 2-7,0-3 0,0 3-8,-4 5-1,0 0-6,2 2 1,-6 6-6,0 2 0,0 3-3,2 4-2,-2 6-6,3 2 13,2 2 4,-2 3 7,2 5-3,3 5-1,0 5 0,3-1-1,2 4 1,-2 6-4,2-3-4,3 5 1,-6-1-5,6-5-1,-4-3-3,-1-7 0,-3 3 4,3-11-5,-3 1 1,-3 0-4,-4-6-4,-3-1-9,0-1-13,-4-6-20,-5-4-20,2-3-9,1-7-15,-5-2-15,1-3-7,4-5-12,2-4-11,1-6-16,7 1-15,1-5-18,5-2-22,11-4-20,2-1-41,4-3-96,7-3-123,1 1-94,5-1-69</inkml:trace>
  <inkml:trace contextRef="#ctx0" brushRef="#br0" timeOffset="80630.186">15935 7617 1545,'0'-2'-10,"0"-2"3,5 3 9,-2-2 24,3-2 16,4 2 3,4-1 10,-1 1 12,1-2-1,2 3 1,4-1-1,4 0 2,1-1-6,-1-1-5,0 2-5,2-2-5,-6 3-1,0-1-6,0 0-5,0 3-2,-3 0-4,0 0-2,-4 3 1,0 0-3,-2 2-3,-2 2-2,-2 3-1,-4 0-1,-3 5 0,-3 1-3,-4 1-1,-2 0-3,-5 8-1,-6-1-2,0 2 1,-4-1-4,-2 0-1,-1-3-4,4 1 2,0 0 0,2-8-3,5-1 5,-1 2-5,4-4-1,-1-2-2,5 1 0,2-2-2,1 1 2,1-3 3,5 1 0,5 2-1,1-2-1,7-6 2,4 6 1,-1-6-2,11 0 1,3 2 0,3-4-2,8 0-13,-4-6-22,9 0-26,7 0-24,4-4-30,2 2-30,-1-4-31,-4-1-70,4 1-349,-4-3-97</inkml:trace>
  <inkml:trace contextRef="#ctx0" brushRef="#br0" timeOffset="81139.8231">17119 7527 1585,'-6'-7'-37,"3"2"16,-1 0-8,-2 2 18,3 3 12,-5 3 23,5 2 18,0 2 13,0 6 16,3 0 9,-4-1 17,4 5-3,0 1 2,0-2-5,4 5 2,-1 1-7,3 1 11,2-2-7,1 1-9,1-2-6,4-3-2,-4 4-6,4-6-6,-2-4-4,1 2-6,4-3-5,-4-5-7,4-1-7,1 0 3,-2-8-7,1 3 0,-4-7-7,4 1-9,-4-6 10,0-1-2,-3-6-2,0-1-5,-5-2 1,0 1-6,2 0 2,-7 2-4,3 0 5,-3 3 9,4 0-6,-4 5 5,0 0-6,0 2-1,0 3-2,-4 2-4,1 5 7,3 0-3,-3 7 2,3 0 6,0 4 8,0 1-3,0 3 4,3 3 15,0 1 0,7 1-3,0 4 7,4-2 7,2 0 2,4 3 3,4-5 6,2 0-3,-2-3-8,2-1-4,-3-6 1,4-3-5,-1 1-3,-1-5-5,-3-6-6,5 0-5,-1-6-2,-5-2-5,-1-4-12,0-2-13,-3-6-17,-4-3-15,-4 0-28,-1-2-21,-8 3-28,0-5-24,-8 6-34,2-5-39,-7 2-42,-4 3-47,-2 0-163,-8 0-82,-3 3-126,0-1-166</inkml:trace>
  <inkml:trace contextRef="#ctx0" brushRef="#br0" timeOffset="81363.2271">17010 7240 1826,'0'-5'-35,"6"-1"4,7-1 35,11 0 19,-1-4 4,14-1 4,-1-1-5,8 4-1,10-4-2,2 3-4,-1 0-1,10 0-16,1 3-34,2-1-51,4 0-60,-5-1-125,4 0-219,-1 0 6</inkml:trace>
  <inkml:trace contextRef="#ctx0" brushRef="#br0" timeOffset="81844.2804">18637 7265 1266,'0'-5'-36,"4"5"14,-4 0 28,0 0 28,6 7 21,-2 1 5,-4 2 5,2 2 13,2 2 2,-1 4-1,-3 0 7,3 5-8,1 2-9,3 2-9,-4 0 0,3 3-7,1 3-6,0 3-5,0-5-9,3 5-17,-4-4-23,4 1-34,-6 2-37,3-5-21,-1-6-29,0 0-26,-2-5-32,-1-4-330,-3 0-20</inkml:trace>
  <inkml:trace contextRef="#ctx0" brushRef="#br0" timeOffset="82034.3494">18404 7640 1439,'-3'-9'-7,"-6"1"7,9 0 17,4 0 28,4 3 10,2-2 4,2-1 8,12 0 3,3 4-3,3-1-5,3 0-6,0 2-6,11-2-6,2 1-7,-2 1-2,9 3-11,-3-2-31,1-1-35,2 3-40,0 0-33,1 0-31,-4-3-77,-1 3-289,2-2-17</inkml:trace>
  <inkml:trace contextRef="#ctx0" brushRef="#br0" timeOffset="82312.4147">19531 7410 1365,'-4'-6'-28,"2"2"14,4-1 23,2 0 26,2 0 21,8-1 15,-1 1 16,4 3 14,3-3 15,3 5 5,4-2 0,3 2-1,3 0-2,-6 2-7,3 3-5,0 0-8,-6 3-9,2 2-10,-3-1-5,-2 4-4,-5 2-5,-2 0-5,-2-1-4,-5 3-12,0 0-2,-7 0-6,0-2-5,-3 3-5,-8-3-23,-1 2-24,-2-4-30,-2 1-34,-5-1-29,2 1-30,-2-8-44,1 2-20,1-3-58,2-3-98,0-2-258,3-2-119</inkml:trace>
  <inkml:trace contextRef="#ctx0" brushRef="#br0" timeOffset="82535.821">20008 7215 1603,'16'-8'-31,"-2"1"4,-4 4 36,3 3 23,-3 3 16,0 1 21,-3 4 18,3 4 11,0 4 7,-4 1 9,1 5 4,4 1-5,-5 3-5,4 3-7,0 0-12,0 5-6,0-5-11,7 1-8,-4 3-9,1-3-4,-2 3-17,1-6-26,5 2-27,-9-10-32,5 3-36,-4-4-32,-4-1-32,5-4-52,-8-6-129,-1 1-144,-4-3-57,-4-5-35</inkml:trace>
  <inkml:trace contextRef="#ctx0" brushRef="#br0" timeOffset="82716.3363">19506 7145 1457,'0'-11'-10,"8"4"10,5 0 35,6 2 9,6-3 8,5 4-2,9-1-4,5-3-6,-1 3-5,8 2-6,-1-2-12,3 2-29,0 3-44,4-2-33,-3 0-58,-1-1-135,3 1-130,-2-1 79</inkml:trace>
  <inkml:trace contextRef="#ctx0" brushRef="#br0" timeOffset="83263.8738">20878 7173 1209,'0'17'20,"-3"3"12,-1-1 28,1 5 15,0 0 7,0-2 7,3 7 4,-3-5-6,3 1 4,0-2-2,3 2 3,0-3-3,3 1-4,1-3-5,-1-3-5,2-2-5,5-1-11,1 0-7,-1-7-4,-1 1-4,6-3 1,2-3-12,-4-4-2,1-1-3,-1-2-3,5-3-2,-1-1 0,-7-7 1,1 2-2,-1-4 2,-4 0 4,2-1 1,-5 1 2,1 1 5,-4 2 2,0 0-1,-3-1-3,0 4 5,4 2-3,-4 0-2,-4 0-4,4 5-1,-6 2-4,3 3-7,-4 3 3,0 2-3,0 3 3,1 1-1,3 7 3,3-1 12,-4 3 1,8 1 10,-4 6-8,6 1 3,-3-2 6,1 3-3,3 3 3,-4 3-2,4 3-6,-1-2 0,1 1-6,-4 0 1,1-2-3,-1 2-5,-3-6 4,-3 0-4,-1 0 0,-3-4-7,-2 3-1,-1-6-1,-7-2-3,4-3-4,-4-1-3,1-6-4,-5-1-18,4-3-9,-2-6-9,2-3-14,1-2-15,2-4-9,-2-6-8,2-2-11,7-2-18,4-1-21,0-2-18,9-1-25,1-2-30,7-2-28,2-1-55,1-4-144,5-1-76,2-2-29,3 3-37</inkml:trace>
  <inkml:trace contextRef="#ctx0" brushRef="#br0" timeOffset="83643.5901">21474 7250 1401,'8'0'-8,"-2"-2"4,5 2 23,4-3 26,0 3 5,4-3-4,-2 1 9,7 2 4,-2-4 3,5 3 3,3-2-5,0 0 1,0 3 1,0-2-1,0-1-3,-6 3-6,-4 0-4,3-2-4,-3 2-3,-6 2-5,-1 1 4,-3 5-7,-3-1-1,-4 4-2,-3 1-2,-3 2-4,-8 2-1,2 4-3,-5 0-3,-2 2-2,-8 3 2,4 0-3,-3 0-2,0 0-3,2-3 1,5 1-3,-1-3 0,7 0 1,1-2-5,1-1 1,2 1-1,3-3 3,6-2-1,0-1-3,8 0 3,2 1-3,3-6 0,-2 3 0,9-2 2,4-3-6,6 0-16,4-2-28,-1-3-33,8-3-33,9 3-30,-6-9-47,10 3-106,-5-4-322,5-6-116</inkml:trace>
  <inkml:trace contextRef="#ctx0" brushRef="#br0" timeOffset="84129.7899">22803 7197 1671,'-8'5'-48,"2"3"22,-1 2 18,4-1 17,-3 7 14,6 1 21,-8 0 2,5 6 18,3-2 7,-3 1 3,6 0 2,0 1-1,5 2 2,-8-5-3,6 2-7,1-4-3,-1 2-3,5-3-4,-2-2-5,1-2-6,1-3 0,2-6-8,4 2-2,-1-4-3,-2-2-6,2-2-1,-2-5 1,-1-1-4,4-8 0,-4 2-4,0-6 0,4-5-4,-11-3-1,5-2-1,-5 3 1,1 2 2,-1 5 1,1 0 3,-3 2 2,2 3-2,-2 3-9,-4 2 5,3 5 3,-3 2 2,0 3-2,0 0 6,0 15 3,0-5 8,0 5 7,-3-1 17,6 4 2,0-2 11,0 4 9,4 0-1,0-1 11,3-1-3,3 0-18,1-4-2,-5-1 0,12-1-2,-13-4-5,14-3-7,-6-2-6,4-3-5,4-5-1,-6-3-6,7-1-6,-2-7-16,0-4-9,-4-2-24,6-7-24,-11 0-27,-8-5-22,-3-4-16,4-2-31,-14 2-27,4 1-27,-3 4-43,-5-4-62,-6 7-185,1 2-54,-9 1 52,7 2-46,-9 5-32</inkml:trace>
  <inkml:trace contextRef="#ctx0" brushRef="#br0" timeOffset="84738.1729">22582 6827 1399,'-10'2'-32,"4"1"4,-1-1 5,4-2 24,-5 3 10,8-3 4,-3 0 9,3 3 19,0-3 16,0 0 11,21-6 5,-5 4 11,4-3 2,4-2 4,6-1-1,6 0 2,4-1-8,4 0-8,-4 0-9,7-1-5,-11 2-9,4 1-2,-10 0-9,0 2-16,-3 0-34,-4 2-37,-3 0-34,3 2-40,-9-2-84,2 1-162,-2 2-221,-7 0-86</inkml:trace>
  <inkml:trace contextRef="#ctx0" brushRef="#br0" timeOffset="85358.7731">15689 7178 1674,'0'7'7,"-4"-2"12,1-3 31,3 1 19,0-1 7,0-2-6,0 0-1,14-12 15,2 0 9,8-9-1,12-6 2,14-8-5,3-5-4,31-18-12,0-1-4,2-4-9,-2 3-8,2 0-4,-6 2-19,-7 6-25,-13 9-36,-7 7-49,5 4-55,-11 7-63,2 0-141,-2 0-169,0 6-39,3 0-49</inkml:trace>
  <inkml:trace contextRef="#ctx0" brushRef="#br0" timeOffset="85786.1424">21072 6723 1480,'3'0'36,"0"0"27,-3 0 23,7-6 16,-1 0 10,8 3 4,-1-10-6,7 0 0,4-4-12,9-3-9,7-8-9,14-4-10,9-1-8,24-19-26,-1 4-51,11 0-60,3 4-87,0-7-149,0 3-197,-10-1-29,-13 2-41</inkml:trace>
  <inkml:trace contextRef="#ctx0" brushRef="#br0" timeOffset="89392.4828">7575 7507 1227,'-6'3'148,"-1"-3"-36,0 2 3,2-2-14,3 0-18,2 0-22,0-8-5,10 1-1,7-5 4,3 0 2,10-9-3,10-4-7,14-7-3,-3-3-4,9-2-5,19-16-7,-2 3-2,-11 5-4,-9 7-12,6 1-14,1 4-23,-4 3-33,-4 1-31,-9 5-55,0 5-54,-4-1-138,-7 8-204,-3-1-42</inkml:trace>
  <inkml:trace contextRef="#ctx0" brushRef="#br0" timeOffset="89900.6357">10676 7287 1439,'-6'0'-12,"-2"0"28,3 0 16,5 0 22,-7 0 13,7-2 6,0-4-3,3-1 2,6-3 11,9-2 2,4-9 3,16-4-3,-2-4-2,5-4-7,8-6-4,8-2-9,14-17-8,5 4-4,-2-1-8,-4 0-4,-14 10-4,-9 7-18,-7 6-19,-3 4-28,-4 1-38,-3 7-45,-6 3-42,-8 4-40,-8 5-102,-2 3-324,-6 5-120</inkml:trace>
  <inkml:trace contextRef="#ctx0" brushRef="#br0" timeOffset="104871.402">1725 9167 596,'0'2'85,"-3"1"-48,0-3 6,3 0-1,-3 2-2,3-2 7,0 3 11,0 0-8,0-3 10,0 0 4,-7 2 6,7-2-1,0 0 4,0 0 0,-3 0 1,3 0 4,0 0-10,0 0-4,0 0-8,0 0 0,0 0-3,0 0-5,0 0 2,13 0 5,-7 0 3,5 0-1,5 0-3,1 0-1,1 0-9,4-2-3,8 2-4,-3 0-5,5 0-1,-2 0-4,7 0-4,-4 2-5,1-2-1,-4 0-17,0 0-13,3 3-20,-6-2-14,0 2-26,0-3-15,-4 3-20,-2-1-42,-2 2-39,-5-2-83,-1-2-248,-4 3-24</inkml:trace>
  <inkml:trace contextRef="#ctx0" brushRef="#br0" timeOffset="105242.4512">1608 9597 1362,'0'3'-44,"0"-1"4,0 1 14,0-1 15,0-2 20,0 3 7,0-1 13,0-2 8,0 3 0,0-1 6,0-2 3,0 2 4,-3 1 4,3-3 5,3 2-5,-3-2 2,5 0 9,1 3 6,7-6 1,1 3-5,8-2-8,5-3-6,5 3-4,4-3-7,10 2-4,1-2-2,2 0-8,2-2-21,9-1-27,-14 1-42,4 1-49,1 1-65,-5 1-138,-2 1-242,-11-2-59</inkml:trace>
  <inkml:trace contextRef="#ctx0" brushRef="#br0" timeOffset="106238.0582">3350 9219 1473,'-11'-1'-46,"5"-2"11,-1 3 19,4-3 18,-3 3 16,-2-2 15,2 2 5,2 0 2,1-3 0,0 2-1,3 1 3,-3-3-1,3 0 8,0 3 8,6-2 10,1-2 10,3 4 2,3 0-1,4 0 6,-1 0-6,5 4-5,-5 1-4,8-2-4,-4 1-6,-1 1-6,-2-1 1,4 2-2,-2 4-5,1-3-3,-7 3-5,4 2-3,-7 2 0,1-2-4,-5 0-1,-6 3-3,0 3-5,0 0-3,-6 1 0,-2 1-2,-5 2 0,1 1-2,-2 0-1,-2 2-2,-2-7-26,6 1-14,-6-1-28,1-3-27,4-3-45,4-1-44,-5-4-67,4 1-125,-4-7-118,8-5-44,-1-1-28</inkml:trace>
  <inkml:trace contextRef="#ctx0" brushRef="#br0" timeOffset="106489.3859">3557 9107 1435,'16'-8'25,"-2"3"-1,-5 1 4,1 1 32,1 1 23,-5 2 13,7 2 13,-6 3 3,7 0 7,-5 5 8,2 6-5,2-2 2,-4 9 0,-1-1-12,2 3-8,-4 3-5,4 1-11,-3 1-10,0 3-9,-1-3-6,4 3-3,-3 0-14,3-4 5,-5 1-20,6-2-23,0-6-25,-3 1-31,2-3-36,2-1-33,1-1-34,4-3-38,-1-3-78,4-1-146,-3-1-93,-1-7-40,4-1-49</inkml:trace>
  <inkml:trace contextRef="#ctx0" brushRef="#br0" timeOffset="107035.0012">4104 9342 1507,'3'-7'10,"-3"-1"5,0 3-4,0 2 36,3 3 21,-3 0 19,6 5 16,-2 3 9,2 2 6,2 4-1,-2-2-10,-3 2-4,4 1 3,4 2-6,-5 1-14,4 0-1,-1-1-3,5-2-13,-4 1-1,1-4-7,1 0 1,5-2-5,3 0-3,-3-3-4,-1-1-6,5-1-6,-5-5-2,4 0-1,0-5-7,0 2-2,0-5 1,-3-1-6,3-4-2,-7-3-4,0-4 2,-3 1-4,1-1 2,-2-2 1,-2 4 4,-4 1 4,5-1 12,-8 6-1,3 0-2,3-1 4,-3 0-9,-3 6-9,4-3 2,-4 5 3,3 2 0,-3 3-5,0 0 6,7 13-3,-3-4 11,-1 4 4,-3 3 5,3 1-1,-3 3 1,3 5 0,0 0-1,-3 2 1,4 0-6,-4 3-1,3 3-3,0-3-2,1 3-1,0 0-4,-4-4 1,0 1-3,0 1-2,-4-4 0,-3 6-5,0-6 4,-2 0-5,-2 2-1,-2-8 0,-4-1-3,4-3-3,-4 0-1,-2-5 1,2-3-3,-6-1-5,3-6-7,-1-2-21,-2-5-17,3-2-13,3-3-20,-2-4-17,5-2-16,1-2-17,2-2-21,5-1-29,6-3-32,0 2-39,6-2-31,5-8-78,5 2-116,1 3-38,3 0-86,6-3-98</inkml:trace>
  <inkml:trace contextRef="#ctx0" brushRef="#br0" timeOffset="107479.7217">4777 9215 1606,'2'-3'-41,"3"1"8,0-1 25,7 3 14,-4-1 2,2 1-5,5-3 9,4 0 16,-3 1 4,2 2 6,2-4 4,0 2-1,3-1 1,-3 3 2,7-3 4,0-1-3,-7 4-5,0 0-6,3-2-3,-6 2 0,-1 0 3,-2-3-1,-1 6 0,0-1 9,-2 2 4,-5 4 0,1 4 0,-4-3-4,-6 6-2,-1-1-2,-2 6-4,-4 1-2,-4 1-1,1 3-1,-7 3-2,0-1 1,0 0 3,0 2 5,0-5 3,3 1-3,0-7 5,4 2-1,0-3 1,3-4-4,0 2 3,0-2 6,2-4-4,6 1-2,-5-2 3,7 1 5,4-1 1,1-1-5,6-2-4,6 1-4,0-3 0,6-3-7,7 3-5,4-6 1,2 0-5,7-3-23,1 1-29,2 1-41,5-4-51,6-4-54,3 2-54,-8-2-138,2 1-164,-7 2-141,2-4-169</inkml:trace>
  <inkml:trace contextRef="#ctx0" brushRef="#br0" timeOffset="114633.2555">5941 9005 1814,'0'-5'-23,"-3"2"10,3-1 11,-4 1 13,1 0 3,3 3 14,0 0 19,-10 10 10,2 0 10,2 5 6,-3 5-1,-2 3 6,-3 4-2,2 6-2,-6 7-7,6 2-7,-2 3-3,5 5-4,-2 1-6,5-2-5,6 1-4,0 4-2,6-8-6,8 2-14,-2-4-22,8-1-23,5-4-20,1-3-18,4 0-23,4-9-35,-1-3-32,0-9-40,-3-3-91,0-6-328,4-3-115</inkml:trace>
  <inkml:trace contextRef="#ctx0" brushRef="#br0" timeOffset="115143.2612">6284 9143 1626,'-7'-8'-53,"7"5"23,0 3 25,0 0 21,0 23 14,4-9 17,-4 3 22,3 9 11,1 2 9,3 7 7,-4 0-4,0 3-4,3-4-6,1 3-10,0-1-2,0-5-10,3 1-5,0-3 1,0-1-10,0-6-6,7-2-4,-8 0 0,5-1-5,2-7-1,1-3-5,-4-1 0,5-6-6,-2-2-1,1-2-2,-1-8-3,1-2-1,-4-3-1,1-6-3,-1-6-3,1 2 1,-8-1 0,1-1-3,-1 5 2,-3-1 2,-1 6-1,4 0-4,-3 2 7,-3 1-8,0 2 2,-3 4 1,3 6-3,-6 0 4,6 2 4,-5 9 6,-1-1 8,6 2 11,-4 4 16,4-1-1,0 5 5,4 2-5,-1 1 2,3-2-6,2 1 1,1 0-1,1-1-1,4-3-1,-1-1-10,4 0 5,2-5-5,-2 1-4,7-6 0,-5-2-6,4-6-1,1 0-5,-3-8 1,1-1-2,-1-5-16,-5 0 10,-2-12 0,-2 2-5,-4-3-7,-8 0-11,0-3-10,-8-1-16,2 1-3,0 0-20,-4 4-17,-1-1-22,-1 2-25,2 6-24,-1-1-43,2 3-60,-1 0-140,2 0-140,1 3-79,5-1-112</inkml:trace>
  <inkml:trace contextRef="#ctx0" brushRef="#br0" timeOffset="115324.7789">7284 9032 1677,'18'21'-32,"-6"1"25,-1 2 22,-4 2 5,-1 1 9,-3 3-3,5 6 5,-5 1-8,0 5 0,4 3-4,-4-2 3,3 4-6,-2-2-7,3-3-27,-4-1-37,4-1-32,-1-3-30,1-2-78,0-5-281,-4-1 17</inkml:trace>
  <inkml:trace contextRef="#ctx0" brushRef="#br0" timeOffset="115518.2602">7011 9489 1283,'0'-7'7,"7"-3"8,6 3 12,8-1 19,2 1 12,3 0-2,4-1-6,0 4-5,11-4 1,5-1-12,-2 5-2,-1-4-3,1 3-4,2 0-21,-6 0-26,0 0-43,-3 3-33,-4-1-40,-3 1-93,-3-5-179,0 1 81</inkml:trace>
  <inkml:trace contextRef="#ctx0" brushRef="#br0" timeOffset="115988.9974">7848 9249 1130,'0'0'-15,"0"0"20,3 11 34,-3-2 4,0 4 13,0-1 17,0 6 7,4 2 7,-1 1 8,-3 3-1,3 4-2,-3-2-9,5 0-8,-2 2-7,-1-1-8,2 1-6,2-6-4,-2 4-2,7-7-7,-6 1-4,3 1 0,1-6-4,2-1-3,-1-4-2,2 0-4,-1-5-2,2-2-2,1-3-2,-1-3-2,-4-5-2,2-4-3,-1-7-2,-1-5-1,2-3 2,-1 0-2,-4 2-3,5-5 0,-8 7 6,0 2 5,4 2 5,-4 2-1,0 2-1,1 3-1,-4 0-1,3 6 13,-3 0 5,4 6 4,-4 0 4,3 11 5,0-4 8,1 7 3,-1-1 6,-3 3-2,3 4-8,4 0-4,-4 2-1,4 0-2,0-2-2,2 4-3,2-5-3,-1-2-9,-1 1 5,2 0-6,2-6 0,-3 1-4,4-6-2,2-2-6,-2-3 0,2-2-12,-2-5 7,5-2-4,-5-3-6,-1-7-6,-3-4-21,0-1-18,-7-2-23,-3-2-34,-3-9-35,-3 6-39,-5-5-33,-2 2-48,-7-3-113,-7 1-142,-3 1-122,-3 3-128</inkml:trace>
  <inkml:trace contextRef="#ctx0" brushRef="#br0" timeOffset="116194.8203">7672 9110 1709,'8'1'-40,"1"-2"18,7-2 35,0 1 27,9-1 9,5-2 11,-6 0 7,12 0-1,-3 0-7,7-5-4,-1 6-8,2-2-2,-8 4-6,7-5-4,-4 4-3,-2 1-6,-1-2-15,1 2-38,-1-1-37,1 0-39,-4 3-29,0 0-46,0-1-106,-4-2-228,0-2-15</inkml:trace>
  <inkml:trace contextRef="#ctx0" brushRef="#br0" timeOffset="116567.808">8845 9015 1369,'4'2'-14,"-1"0"7,0 3 49,1 1 24,1 0 21,4 6 13,-3 5 16,4 0 12,0 0 1,-4 7 7,8 5-6,-4 5 8,3 5-9,-6 5-5,-1 6-15,2 0-9,-5 4-10,-3 0-12,0-1-6,-3 2-4,-5-3-9,-2 1-9,-6 4-2,-4-3-18,-7 2-42,4-13-45,-11 5-63,-2-4-67,-8-4-132,8-10-229,-7-5 60,0-2-72,-4-6-62</inkml:trace>
  <inkml:trace contextRef="#ctx0" brushRef="#br0" timeOffset="117136.9619">10333 9169 1523,'-6'3'-31,"3"2"28,-5 3 32,5 1 19,0 7 17,-1-1 16,4 4 9,-3 4 8,3 3-2,-3-2-9,6 7-6,-6 6-8,6 1-4,-3-4-8,3 7-6,1-2-6,-1 2-9,0-2-2,0 1-6,2 0-15,1-2-24,0-4-35,-6 3-32,4-6-23,-4-4-34,0-1-44,-4-1-102,-5-5-334,-5-5-109</inkml:trace>
  <inkml:trace contextRef="#ctx0" brushRef="#br0" timeOffset="117330.412">9862 9610 1602,'11'-10'3,"-1"-2"11,3 5 12,7-1 26,-3-1 19,10 5-4,-1-1 3,1 2-3,10 0-8,0 1-6,9 2-4,7 0-6,4 0 14,10 2-5,-1-2-11,2 3-30,-5 0-37,-7-3-36,1 2-34,-1 1-44,-2-6-100,-8 6-363,1-6-103</inkml:trace>
  <inkml:trace contextRef="#ctx0" brushRef="#br0" timeOffset="117607.5347">10940 9423 1699,'-7'-6'17,"4"3"-2,6 0 26,1-1 34,2 4 20,4-2 13,4 2 11,2 0 2,8 2 6,2 1-1,4-2-5,1 5-12,2-4-5,-3 4-9,3 0-5,-3 0-8,0 1-5,-3 1-10,-4 0-7,0 4-2,-6 1-10,-4 2 6,-5 0-12,-5-3-4,-3 5-5,-7 3 0,0 1-17,-9-1-20,-5-1-23,2 1-34,-5 1-34,-6-6-39,4-1-37,-1 4-39,0-11-83,0 5-145,4-11-82,0-1-64,-1-1-85</inkml:trace>
  <inkml:trace contextRef="#ctx0" brushRef="#br0" timeOffset="117816.5079">11133 9362 1666,'21'-5'13,"-5"4"0,4 1 20,-6-3 13,2 7 3,1 4 12,-4 2 7,4 2 3,-4 6 3,1 2-1,-4 2-5,3 8-4,-3-1-10,0 0-1,0 3-7,-4 1-3,5-3-5,2 0-7,1 0-7,2-6-20,1 2-18,2-6-26,1 0-32,7-6-30,-3-1-47,3-5-74,-3-4-455,1-1-172</inkml:trace>
  <inkml:trace contextRef="#ctx0" brushRef="#br0" timeOffset="118301.537">11851 9419 1797,'0'-9'-52,"0"1"2,0 5 24,0 1 29,0 2 12,0 0 18,6 10 12,-3-3 15,1 7 19,3 2 17,-1 2-2,1 0 0,3 2 0,0-1 4,0-1-12,0 2 1,0 1-5,3-5-6,0 0-5,1-4-6,2 1-4,1-4-1,-4-3-9,4-3-1,0-3-8,-1-3-5,-2-3-6,-1-3-1,4-4-1,-7-4 10,0-3-13,0-1 1,-3-1 6,-1 2 1,-2-2 13,-1 4-3,0 1 2,0 2-9,-3 0 1,3 3-6,-3 0-5,5 3 6,-5-1-7,0 3-3,0 4-5,-5 3 0,5 0 1,0 15 3,-3-5 13,3 2-2,0 6 8,-3 5 8,6 2 7,-3 2 9,3 1-2,2 7 8,1-3-4,-3 5-1,1-1-5,2 1-5,-3 1-3,5-4-2,-8-1-8,3-6 0,0 0-5,-3 2 0,-3-7-7,0 2-1,-5-3-6,2-1-4,-4-5-4,-4 1-18,-2-7-19,-1-3-22,1-4-37,-1-2-28,1-5-24,-5-5-25,4-1-31,4-6-31,4 0-27,5-3-27,4-3-45,4-2-124,2 3-101,0-8 33,8 2-33,2 2-45</inkml:trace>
  <inkml:trace contextRef="#ctx0" brushRef="#br0" timeOffset="118741.3531">12557 9330 1498,'10'-6'27,"-3"4"-5,3-1 12,0 1 23,0 0 6,3-1-3,0 1 1,1-1 7,2 3 2,1-2-1,4 2-6,2-3-4,0 1-1,1 2 0,2-3-7,-2 3 0,-5-3-6,8 2-7,-3 1-1,-7-3-6,2 3 0,-2-3-2,-1 3 3,-2 0-2,-4 0-3,-4 6-2,2-2-1,-5 1 1,-3 5-4,0 0-1,-3 0-1,-8 6 0,1 1-4,-3 0-1,-4 6-1,0 3 1,-2-2-4,2 1 3,-4 1-2,5-2-1,-4-2-4,4 1 1,2-4 0,4-1-3,-4 0 1,4-4-2,0 2 2,8-1 0,-5 0-2,7-3 3,0 0-1,7-1-2,-1-4-2,4 1 3,6-1-1,4 1 3,-2-6-8,12 3 6,0-2 0,-4-1 1,8 0-1,-4-2-4,0 0-6,3 0-22,-3 0-29,-3-2-24,0 0-27,-1-1-42,1-2-41,-11 0-105,1-3-151,-7-1-113,-7 0-62</inkml:trace>
  <inkml:trace contextRef="#ctx0" brushRef="#br0" timeOffset="118925.8616">12328 9260 1556,'9'-3'-33,"8"1"22,3-4 29,10 4 11,5-1-2,17-1-3,1-1-3,13 2-2,1-2 4,3 0-10,4 2-19,-7 2-30,-1-2-40,1 0-58,-11 1-116,-2-2-153,-4 1 86</inkml:trace>
  <inkml:trace contextRef="#ctx0" brushRef="#br0" timeOffset="119172.1988">13801 9094 1198,'-7'3'29,"1"5"26,-1-3 25,-3 4 20,1 7 7,-2 1 14,1 5 1,-3 10 10,3-1-6,0 1-11,0 6-11,-4 5-12,8-3-7,0 5-7,-2 0-9,6-3-10,-2 0-5,4-1-12,4-2-20,2 2-27,7 0-30,-2-5-30,11 2-43,-2-3-21,4-10-30,3-3-21,-1-4-57,4-6-400,-3-5-134</inkml:trace>
  <inkml:trace contextRef="#ctx0" brushRef="#br0" timeOffset="119699.1258">14038 9290 1647,'-3'-3'-42,"0"3"1,0 6 28,-2 1 19,5 5 18,-3 0 18,3 3 14,0 3 19,0 2 9,0 5-2,0 1-6,3-4 4,2 2-3,1 2-8,0 4-5,1-5-8,4-2-3,2 1-7,-1-2-4,-1-4 0,5-3-6,-2 0-4,2-2-2,1-6-3,-1 0-3,2-4-3,-1 0-1,-4-6-3,0-2-2,4-2-1,-8-8-4,2-3-2,-1-2 1,-4 0-3,1 0 0,-4 1 2,-3-2-2,4 4 1,-1 2-2,-3 0 2,3 3 2,-3 0-1,0 0-1,0 3 2,0 4 2,-3 2 5,0 3 1,3 0 4,-4 8 12,1-1 1,3 6 7,0 0 7,0 1 3,3 1-1,1 2 7,6 1-6,-4 2 8,4 0 3,4-3-1,-5-1-2,5-1-5,2-2 0,2-4-5,-2 1-2,4-7-7,0-1-3,-3-4-5,6-6-3,-6 0-6,3-5-5,-3-6 6,-4-6-10,-4-2 0,-1-6-5,-2 0 3,-6-1-4,0-1-2,-6 2-4,-2 1-9,-1 0-15,-4 3-17,-1 5-10,-2-1-14,2 5-16,1 0-33,-1 4-32,1 3-37,0-1-35,3 7-37,0-4-74,7 4-111,-1 2-65,4-2-33,7 2-40</inkml:trace>
  <inkml:trace contextRef="#ctx0" brushRef="#br0" timeOffset="119871.6667">14872 9105 1446,'13'5'-25,"0"2"16,1 8 29,-1 0 15,-3 5 18,0-1 8,0 13 5,-3-3-4,0 6-6,3 2 17,-7 4-8,3 4-8,5 0-8,-8-6-8,1 2-23,-1-2-35,0-1-43,0 3-50,-3-12-90,3-1-372,-6-2-73</inkml:trace>
  <inkml:trace contextRef="#ctx0" brushRef="#br0" timeOffset="120061.1606">14721 9549 1489,'5'-9'-8,"1"1"-6,7 3 1,4 0 28,-1 1 20,8-2 2,2 1 12,4 4-1,7-7-3,0 4-5,0 2-4,3-1-6,-1-1-3,2 4-25,-8-3-30,7 3-45,-7-2-44,-3-1-72,7 0-291,-7-2 13</inkml:trace>
  <inkml:trace contextRef="#ctx0" brushRef="#br0" timeOffset="120541.8741">15546 9342 1250,'0'-6'-46,"0"5"11,0 1 25,-7 0 18,7 0 12,-8 7 14,6 1 17,-1 2 18,-2 2 12,3 3 17,-1 0 8,-1 6 6,1 0 2,3 0-8,0 0-8,0 3 1,3-2-7,1 1-9,-1 0-7,4-4-7,-2 1-3,-1-2-6,7 0-4,-6-6-5,3-2-4,-2 0-5,5-5 0,-1-3-7,3-2-4,1-2-6,-6-6-1,7 1-5,-2-11 0,-1 0 0,3-2-2,-6-6-4,5-3 0,-4 0-3,-4 6 0,5 0 4,-5 1 4,1 5 5,-4 2-4,1-1-1,-1 4-3,-1 4-1,2 3 16,-4 5 3,0 0 2,-4 13 3,4-3 12,-2 5 3,2 3-2,0 1 1,-3 4 8,6 0 0,-1-1-2,2 3 7,3-2 3,3-1 0,0 1-3,4-3-8,-1-2-1,4-4-4,-4-2-1,7-1-3,-4-6-9,1-1-1,4-6-6,-5-3-4,7-3-3,-2-4-5,-5-7-4,4-7-14,-4-1-20,2-6-18,-9 3-21,-1-4-25,-2 1-24,-9-2-24,0 4-32,-8-1-33,-2 5-38,-4-1-38,-7 1-117,2 4-150,-8 1 23,3-1-68,-3 4-84</inkml:trace>
  <inkml:trace contextRef="#ctx0" brushRef="#br0" timeOffset="120746.3357">15393 9057 1603,'0'3'-18,"0"-3"20,0 0 42,19-3 18,-2 3 5,2-1 4,8-2 0,-1 3-5,8-3-6,2 3-6,-1-2-5,1-2-6,1 4-6,3-2-14,-4 2-25,1-3-35,-3 3-42,2 0-40,1-3-55,-4-1-120,5 2-226,-5-1-25</inkml:trace>
  <inkml:trace contextRef="#ctx0" brushRef="#br0" timeOffset="120982.3293">16585 8890 1425,'4'4'6,"0"5"32,2 0 41,0 6 38,4 2 25,0 12 31,5-2 14,-2 8 0,4 2 18,-2 8-2,3 0-12,-8 3-14,-1 3-18,-1 5-19,-13-1-9,-1 1-17,-7 2-12,-8 3-32,-5-3-34,-8 0-45,-14 11-52,-4-12-50,-10 3-58,-9-2-55,8-15-59,-4-11-139,-29 3-117,12-9 46,2-9-42,1-8-37</inkml:trace>
  <inkml:trace contextRef="#ctx0" brushRef="#br0" timeOffset="121589.7781">17370 9107 1413,'0'-2'4,"0"-1"8,0 3 3,7 0 38,-7 0 24,3 5 12,0-1 8,-3 10 5,3-2 5,-1 8-5,3 0-2,-1 6-7,-2 1-8,2 0-7,0 9-7,-1-2-7,3 1-7,1 2-5,-3 4-8,6-4-22,-1 1-27,2-4-35,-1 5-36,-1-8-38,2 3-45,-1-5-33,-8-4-77,2-6-371,-4-1-138</inkml:trace>
  <inkml:trace contextRef="#ctx0" brushRef="#br0" timeOffset="121785.2544">16809 9512 1667,'11'-6'0,"-1"-2"11,3-1 18,13 2 21,1 2 2,6-3-5,11 6-2,3-3-7,3 0-1,3 3-9,0-3 2,10 2-6,1 0-1,0-1-17,-8 1-31,-3 1-45,4-1-39,-3 2-50,-5-2-119,-2-2-214,-4-1 2</inkml:trace>
  <inkml:trace contextRef="#ctx0" brushRef="#br0" timeOffset="122067.4991">17917 9255 1321,'0'-3'25,"-3"-2"10,6 2 7,0-1 32,7-1 14,0 0 2,4 2 4,2-2-3,1 2 2,0 3 4,2-1 0,2 1-1,-1 0 1,3 1-5,-6 5-5,6-1-2,-7 2-3,5 3-4,-5 0-8,-2 6-4,-1-2-7,1 1-5,-5 2-7,-2 3-3,-1 1-1,-6 1-9,0-2-3,-3 3-3,-4-1-9,-2-2-30,-2 2-33,-5-4-37,2 0-34,-5-3-41,2 0-43,-6-6-75,3 2-138,-4-5-257,4-2-165</inkml:trace>
  <inkml:trace contextRef="#ctx0" brushRef="#br0" timeOffset="122281.9274">18164 9198 1751,'19'0'-54,"-2"-4"8,-4 4 22,1 6 26,-1 0 22,-2 0 5,-5 4 14,4 5-2,0 3 3,-3 2 6,1 2-1,0 0-6,-1 12-1,3-2-3,0 0-3,0 1-6,0 2-4,3-2 0,-2-2-8,2 1-35,4-8-27,-4 1-31,6-5-29,-2-2-45,3-9-84,1-1-293,-2-1-31</inkml:trace>
  <inkml:trace contextRef="#ctx0" brushRef="#br0" timeOffset="122790.9851">18674 9150 1447,'0'-7'2,"0"1"4,-3 1 4,3 5 21,0 0 8,0 0 17,0 15 11,0-5 22,3 2 13,-3 1 5,3 8 1,1-5-1,-2 7 0,5-4-8,4 2-6,-5-1-4,7 0-6,-3-3-10,4 4-3,-1-6-11,1-3-2,2-2-5,1 0-4,-4-6-5,4-1-6,-1-3-6,1-3-3,-4 2 0,1-7-3,-1-2-1,-2 0-4,-2-4-2,1-4 1,-7 0-8,5 1 5,-5-1-2,0 3 10,0 0 11,-3 3-1,0 1 7,4-1 0,-4 2-9,0 3 0,0-1-3,-4 4-7,1 1 5,0 3-5,3 0 5,-7 10-4,3-2 3,-2 4 16,6 0-3,-4 6-2,8 0 13,-4 4 2,3 2 2,0 2-6,1 6 10,3 0 1,-1 4 0,1-1-7,-4 2-1,4-2-4,-3 2-4,-1 1-4,-3-2-1,-3-5-5,3 5-1,-8-6-2,2-6-10,-4 5 0,0-7-6,-4-5-12,-2 1-20,2-5-20,-2-7-13,-1 0-26,4-6-11,-1-3-13,2-4-12,-2-7-21,7 0-21,-3-6-25,7-3-24,6 2-28,4-8-16,6-2-23,4-2-101,3-3-126,3-1-138,4-1-133</inkml:trace>
  <inkml:trace contextRef="#ctx0" brushRef="#br0" timeOffset="123179.5571">19291 9144 1771,'0'0'-13,"0"0"3,9 0 16,-9 0 14,14 0 6,-7 0 8,6 0 11,-3 0 5,7 0 9,0-1 1,6 1-1,-3 0-2,0-3-1,3 3-5,-3 0-2,2 0-7,3 0-2,-10 0-5,6 0-1,-3 3-3,-6 1 1,-2 1-2,0 3-1,-6 1-2,-4 4-5,0-1 0,-6 6-4,-5 0 1,-2 1-4,-4 5 0,-6-3-2,3 2-4,-7 2 2,4-2-2,3 2 0,-3-4-5,-4 0 1,7-1 1,3-5-4,-1 0 1,6 1-3,5-4 2,4 3-7,3-3 6,3-2 0,4 3 0,0-4 1,6 0-1,7 1 0,4-4-1,2 2 0,1-3 2,7-2-3,-2 2-15,5-5-31,0 0-33,-4 0-22,3-3-32,2-2-36,-2-2-98,1-3-409,-7-5-172</inkml:trace>
  <inkml:trace contextRef="#ctx0" brushRef="#br0" timeOffset="123655.2864">20015 9194 1720,'-4'-5'-67,"-3"1"10,4 4 19,0 0 27,-4 4 11,7 1 25,-6 7 10,2-3 22,4 6 12,0-1 7,0 3 3,0 3-2,4-1-6,-1 3-4,0-2-6,4 0-5,-1 0-3,5-3-5,-2 1-3,1-3-4,4 0-4,-1-5-2,1-2-4,-1-6-4,0-2-2,4 0-3,-3-5-2,2-2-4,1-4-2,-1-2-1,-2-4-3,-1-5 1,-4-2-2,5-5 0,-4 0-2,-4 4-3,2 1 3,-5 0 6,4 5 11,-4-1 3,3 4 1,-6 3 0,3-1-4,2 3 5,-5 7-2,-5 1 0,5 3 5,0 0 1,-6 10 15,6 0 6,0 2 14,0 5 2,3 4 11,0 2-9,5-1-1,-3 1-2,9 4-1,0 3 9,-1-5 1,4 3-13,7-6-4,-8 2 4,4-5-4,0-4-6,-3-3-5,3-3-5,3-3-4,-6-4-5,3-4-2,-1-4-2,2-3-9,-6-3-12,0-3-26,-6-4-25,2-2-34,-8-4-29,-6-3-28,-2-2-32,-1-3-36,-3 3-41,-6 1-39,-4 0-96,-4-3-162,-5 1 44,-4-1-79,2 8-74</inkml:trace>
  <inkml:trace contextRef="#ctx0" brushRef="#br0" timeOffset="123831.824">19967 8915 1612,'0'0'-14,"24"0"28,-7 0 28,6-3 2,4 1-2,3-2-4,3-2-6,8 0 0,-8 2-2,6-1-4,1 0-4,1-3-10,-1 3-26,-1 0-41,2-2-43,-1 4-51,-7-2-110,7-2-203,-3 4 31</inkml:trace>
  <inkml:trace contextRef="#ctx0" brushRef="#br0" timeOffset="124064.477">21215 8810 1281,'7'7'-8,"-5"1"23,3 2 34,-2 2 16,0 6 17,0 3 22,4 5 9,-7 2 6,3-1 1,-3 3-11,4 8-9,-4-4-8,2 2-8,6-1-10,-8-1-2,6-1-16,1 0-4,-4 2-11,3-5-26,-1-5-30,1 1-34,-3-5-38,4 1-31,-4-4-32,1-3-57,-2-3-139,3-4-220,-10-3-67</inkml:trace>
  <inkml:trace contextRef="#ctx0" brushRef="#br0" timeOffset="124245.5878">20995 9186 1552,'-7'-4'-9,"7"-1"11,0 2 20,7 1 20,-4-1 7,11 1 13,-1 2 10,7-2 5,4-1-4,2 1-6,11-1-5,-4 1-10,4-1 0,-1 1-9,1-1-36,0 3-41,-5-3-34,3 2-40,-2 1-37,-3-6-73,2 1-344,-4 4-64</inkml:trace>
  <inkml:trace contextRef="#ctx0" brushRef="#br0" timeOffset="124537.8013">21815 8957 1514,'3'0'-33,"4"0"18,0-2 39,0 2 23,2 0 9,2-3 14,5 0 15,-2 3 11,5 0 2,5-2-2,0 2 2,-2 2-7,5-2-3,3 6-3,-3-4 0,-4 2-3,4 8-3,-3-3 3,-5 3-3,-2 4-10,-2-2-6,0 4-3,-5 2-4,-5 0-8,1 0-1,-3 1-2,-6 0-11,-3 0-3,1 0-5,2 0-9,-10-3-34,-1-1-28,1 1-37,-4-3-31,1-3-38,-1 1-33,4-6-38,-4 1-82,4-6-88,-1-2-218,4-2-109</inkml:trace>
  <inkml:trace contextRef="#ctx0" brushRef="#br0" timeOffset="124737.2289">22202 8947 1633,'13'-3'0,"1"3"7,-1 0 30,-8 5 17,4 3 6,-3 2 7,1 8 20,-4-1 6,-3 8 2,3 1-6,-3 1 0,0 0-7,0 3-11,0 2-9,0 2-1,-3 0-10,3 2-4,3-4-15,-1-1-25,4-2-27,-3-4-18,3-1-22,1-3-28,6-4-43,1-2-37,-5-5-96,4-2-401,-3-7-161</inkml:trace>
  <inkml:trace contextRef="#ctx0" brushRef="#br0" timeOffset="124926.144">21815 8765 1785,'0'-8'-29,"7"7"5,3-5 17,3 0 16,11 4 11,-4-4 8,6 5 6,8-4-4,3-1 2,2 4-8,1 0-3,1-1-6,-5 1-31,1 2-44,-1 0-36,-4 0-62,4 2-120,-7-2-175,1 3 40</inkml:trace>
  <inkml:trace contextRef="#ctx0" brushRef="#br0" timeOffset="125421.82">22669 8835 1196,'0'15'-14,"0"0"15,0 2 26,0 7 17,3-3 11,-3 4 10,0 1 18,3-2 2,-3 4 17,4 2 3,0-5-3,-1 0 0,3 0-2,1 0-2,7-3-2,-8-1-11,7-6-2,1 2-4,2-5-7,-2-2-2,2-3-5,-2-4-9,2-3-2,1 0-8,-4-6-4,1 2-2,2-6 2,-5-5-3,2-2-6,-10-6-1,3 0-6,-6-3 0,0-3-2,0 2 3,0 0 11,-3 2-5,3 5 5,-3-2 2,0 7 1,3-2-7,0 5-3,-7 3-4,4 4 2,3 5 2,-3 7 3,0 0 18,-2 5 13,5 8 1,-3 1 26,0 7 4,3 4 10,-3 3 4,3 3-21,0 1-4,-7 5 3,4-2-4,0 5-7,-5-4-2,5-3-7,0 2-6,0-5-6,3 1-5,-7-3-6,4-8-5,3 1-2,-3-3-3,3-3-1,0-3-8,-8-5-4,2 1-8,-1-2-17,-2-1-8,-5-4-24,1-2-18,-1-2-26,1-1-25,-4-3-25,1-3-26,-1-1-32,1-4-32,2-5-24,4 0-32,4-2-64,2-4-135,4-2-96,7-2 67,-1-2-96,7-2-99</inkml:trace>
  <inkml:trace contextRef="#ctx0" brushRef="#br0" timeOffset="125843.276">23129 9015 1579,'4'-3'-19,"6"3"4,-7-2 18,0-1 36,7 3 9,-6 0 9,6-2 11,-2-1 2,0 3 4,6 0-3,-1-2-1,4 2 0,-4-3-9,-3 3 1,3-3-4,4 3-5,-4 0-4,-1 3-8,6-3-3,-6 0-2,3 0-6,-2 3 2,0-1-5,1 1-1,-9 2-2,4 0-2,-3 2 0,-3 3-3,-3 0-1,-3 4-1,-1-1 0,-7 5-1,6 0-5,-11 2 0,2-1-1,-2 4 1,2 2-4,-11 1-1,7-4 0,-6-1-1,6 3 1,0-2 0,4-5-2,1 1-1,3 0 2,0-3 0,3-3 3,7 0 2,0-1 3,2 2-2,6-4-2,6 2-1,-1-7 0,7 4 0,0-6-2,5 1 0,5-3 1,0-3-27,0 1-36,0-3-35,9-1-49,-7-1-51,2-2-95,2-5-145,-6-1-167,1-2-98</inkml:trace>
  <inkml:trace contextRef="#ctx0" brushRef="#br0" timeOffset="126409.2369">24185 9002 1712,'4'0'-2,"4"3"12,-8-1 41,0 3 24,0 0 19,-8 5 13,4-1-3,-1 5-1,5 1-4,-13 2-8,5-2-6,2 2-6,3 1-4,-7 0-7,7 1-5,-5-3 0,8-1-5,0 0-6,0-3-2,8 3-3,-8-2-7,6-4-3,1 2 4,2-1-4,2-5-4,4 2-4,0-4-2,0-1 0,3-4-5,6-1-4,-8-1-1,4-7-2,0 2-1,-3-7 0,-4-1 3,4-5-4,-2-4-4,0-1 5,-9-1-5,3-4-3,-4 7 8,1 2 14,1 1 4,-4 2 5,4 5 1,-7-3 0,2 5-8,-2 4-4,0 4 10,0 2 0,-2 3 5,2 8 12,0 1 19,-7 4-9,7 2 11,-3 5-1,3 2 5,0 1-5,0 0-5,0-1-1,0 3-2,3-2 2,4 2 1,-5-2-6,9-7-1,-7 5 3,2-6-3,3-1-3,2-2-4,6-8-5,-4 1-6,1-2-2,2-6-5,1-2-5,3-5-4,4-5-1,-8-5-6,4-2-2,4-10-4,-11 1-10,7-10-17,-7-4-23,-2 0-22,-2 2-16,-2-1-28,-7 10-15,0 3-24,-7 3-36,-2 1-40,-5 7-39,1 5-35,-4 1-57,-7 2-141,5 4-93,-11 0 50,3 3-127,-3 2-154</inkml:trace>
  <inkml:trace contextRef="#ctx0" brushRef="#br0" timeOffset="126610.7004">23960 8712 1791,'13'-2'32,"1"-3"25,5-3 30,11 1 24,11-1 1,5-1 0,11-3-2,3 0-9,15 0-9,3 0-9,5-3-9,-6-1-5,-17 7-14,0-2-25,-13 4-40,-1 0-50,-5-1-55,-1-4-105,-10 3-269,-7-3-4,-3 3-27,-16-2-25</inkml:trace>
  <inkml:trace contextRef="#ctx0" brushRef="#br0" timeOffset="127781.8754">1298 11019 1144,'0'0'163,"-6"0"-63,6-1-4,0 1-11,-3-3-12,3 3-19,0-5-7,0 5-7,9-3 3,2 3-5,2-2-6,7-2-2,3 3-5,7-2-1,4 0-5,-1 1 1,4 2-4,3-3-16,-4 1-25,5 2-22,-5 0-23,1 0-30,-4 2-32,-3-2-73,0 5-295,-10-2-6</inkml:trace>
  <inkml:trace contextRef="#ctx0" brushRef="#br0" timeOffset="127958.8431">1178 11394 1409,'0'11'-17,"6"-4"4,12 0 28,2-1 5,7-4 2,3 1-4,16-1 0,1-2-5,6-2 5,14-1-4,3 1-1,3-4-30,1 2-45,4-6-73,10-1-149,-21-1-67,9-3 134</inkml:trace>
  <inkml:trace contextRef="#ctx0" brushRef="#br0" timeOffset="128235.0981">2806 10994 997,'0'-5'82,"3"1"0,-3-1 1,4-3 10,2 3 19,5 0 5,-2 3-1,3-3 3,3 5 0,0-3 3,7 3-2,-5 3-10,2-1-7,4 3-1,1 0-8,2 3-10,-2-3-6,-1 2-5,4 0-9,-7 4-6,4-1-3,-5 0-5,-2 2-8,-1 3-1,-5 0-5,-1 3-5,-7 2-2,-6 0-2,0-1-22,-4 2-18,-7-1-31,-2 2-40,-7-3-43,-1 2-36,0-3-39,-2-3-71,-4-3-149,4-3-230,2 0-148</inkml:trace>
  <inkml:trace contextRef="#ctx0" brushRef="#br0" timeOffset="128455.508">3020 10940 1741,'16'-5'-31,"-6"2"19,3 3 18,1 3 33,-1 5 14,-3-1 12,6 5 12,-2 6 7,0 2 3,2 7 12,-2 3-8,-2 3-10,6 4-5,-2 4-6,1-2-12,0 4-3,-1-4-7,5-1-7,-5-1-19,1-4-32,-1-3-31,1-6-38,3 2-43,0-6-45,-3-7-71,2-6-137,2-2-210,-1-5-84</inkml:trace>
  <inkml:trace contextRef="#ctx0" brushRef="#br0" timeOffset="128950.1858">3683 10977 1491,'4'-15'3,"-1"5"-2,0 2 6,-3 8 30,0 0 11,10 8 15,-6 0 10,2 1 18,1 4 14,2 5 12,2 1-2,-4 4 1,6 2-4,0 2-9,-3-2-8,3 3-4,1 0-6,1-6-7,3 3-7,-1-4-7,-2-4-4,4-2-2,-3-5-8,4-1-3,-7-3-4,7-5 3,-3-1-7,-1-4-4,2-4-2,-2-1-7,-2-6 3,-5-3-7,1-3 2,-3 2-3,0-6-1,-1 3-2,-3-1 3,1 3 12,-4 3 6,0-1-1,0 3-11,0 0 6,0 3 0,0 2-8,-4 5-18,1 2 11,-3 3 7,3 5 0,-1 3 6,0 4 7,1 3 6,0 5 9,6 5 18,-6 3-1,6 2 5,0 5-5,1 3 8,0-1-4,2 3 5,0 7-9,1 1-6,0-1-7,0-2-3,2 3-4,-5-9-9,-1 2-3,-3-4-3,3 1-2,-6-6-6,3-1-2,-7-5-5,4-3-14,-6 0-21,-2-3-25,-2-5-11,-1-5-27,1-6-21,-4-1-21,1-3-12,-4-10-19,4-5-19,-2-2-27,8-3-26,-3-3-30,10-1-26,-1-12-42,4 1-116,7-2-85,4-1-150,1-4-168</inkml:trace>
  <inkml:trace contextRef="#ctx0" brushRef="#br0" timeOffset="129382.9064">4363 11067 1785,'7'5'-20,"3"-1"13,0 2 29,0 2 26,7-4 5,3 2 5,0 1 3,0 1 18,7-4 4,3 2-3,-3 1-4,3-2-1,0-3-3,0 1-4,-4-1-4,4-2-5,-4 3 1,0 0-8,-1-2-5,-5 3-5,-5-4-5,3 5 2,-6-5-4,3 3 0,-5-1-7,-7 2-2,-1 4 2,-4 2-5,-6 3-6,-1 1 1,-4 2 0,-7 6-2,-3 1-5,3-1 1,-10 3-1,0 0-4,-5 3-1,10-6-5,-2 0 9,7-2-4,0-4 1,3 1-3,1-4-2,2-1-3,4-2 4,4 0-2,-1-2 1,7-1 0,4 1 1,2-2-3,4-2 3,0-2-2,6 1-2,8-3 0,3 3 3,3-3-4,3-3 2,4 3-3,2-3 5,2 3-3,-1-2-34,-1 2-41,2 0-51,2 5-48,-3-8-90,7 9-177,-1-4-63,-2 0-53,-1 3-59</inkml:trace>
  <inkml:trace contextRef="#ctx0" brushRef="#br0" timeOffset="130261.5572">5580 11252 1474,'0'13'-25,"0"2"16,0-1 25,4 7 26,0 1 14,2 3 4,1-2 6,-1 2 0,5 4-7,2 0-6,-4-3-3,4 2 4,-2 0-1,6-6-6,-4 3 4,6-1 0,-1-8 3,-1 2-4,2-3-5,-3-3-3,4-1-5,0-2-2,0-3 0,-2-4-6,2 0-3,-3-4-1,2-3-1,-2-4-6,3-5 0,-6-1-2,-2-2-6,2-8 4,-7 0-5,2-6-2,-1 0 1,-8-5-1,3 6-1,-3 3 1,0-1 0,0 4 4,-3-2 2,3 9 3,-4-1-5,4 5 4,-4 7 4,4 3 0,-3 3 9,3 0 7,-3 15 3,3-3 0,0 3 12,3 2 9,0 4 1,5 1 12,-2 1 13,4 2-1,4 0-9,2 0-6,4-3 12,4 1-2,3-3-2,3-3 2,3-2-9,4-1-1,-1-5-6,-3-4-8,4-5-5,-4 0-2,4-2-6,0-6-4,-4-4-7,0-1-3,-6-5-3,0-6-7,-8-2-3,-5-4-21,-7-1-14,-1-3-21,-9 4-11,0-2-26,-4 1-22,-7 6-20,-2-2-18,-1 4-28,1 6-31,-1 3-31,4 1-29,-4 2-65,7 2-109,4 1-60,3 1-91,3 2-83</inkml:trace>
  <inkml:trace contextRef="#ctx0" brushRef="#br0" timeOffset="130460.3137">7071 11105 1562,'14'2'-31,"-1"-2"8,1 5 24,-5 2 25,4 4 11,-2 1 12,2 6 21,-2 2 3,-2 2 6,1 6 0,1 4-1,1 3-9,1 0-6,1 5-5,2 3-9,-2 2-5,-1-3-5,1-1-28,-1 1-40,1-2-33,-4-5-42,2-2-48,-7-9-75,-2 1-372,-3-4-97</inkml:trace>
  <inkml:trace contextRef="#ctx0" brushRef="#br0" timeOffset="130659.7797">6764 11552 1588,'-3'-6'6,"10"0"9,0-2 11,9 6 26,8-6 8,3 6-2,8-6 4,9 3 4,6-2-1,7 4-3,6-2-8,1 3-7,-1-3-6,-6 3-12,-4-1-27,1 0-30,-5 3-37,2-2-37,-5 2-33,-2-4-50,-8-2-115,-2 1-183,-1-4 12</inkml:trace>
  <inkml:trace contextRef="#ctx0" brushRef="#br0" timeOffset="130933.5573">7926 11212 1386,'0'-5'26,"3"0"3,0 0 33,4 2 22,-1 1 9,8-3 3,-2 3 16,6 2 6,1 0-5,5 2-3,-4-2-5,7 5-3,-1 0 0,1 3 2,-4-3-11,-2 4-11,2 2-3,-4 2-9,-1 1-11,-2 1-1,-6 2-2,0 1-7,-7 2-7,-3 3-4,-3-1-7,-7 0-1,-4 3-2,-2-2-14,-4 3-23,0-4-30,-3-2-36,-4 0-38,0-4-40,4 0-26,-4-3-66,0-6-111,5-2-126,-5-3-103,7-2-86</inkml:trace>
  <inkml:trace contextRef="#ctx0" brushRef="#br0" timeOffset="131134.0209">8062 11190 1516,'20'-5'-3,"-7"0"3,1 2 15,-1 3 16,-3 3 21,0 7 3,0 0 15,3 4 8,-2 7 5,-5 1 0,4 6-5,-3 2-3,3 2-7,-4 3-6,1 0-7,0-1-6,-4 2-3,4-3-10,-1 2-26,4-3-32,1-1-32,-2-7-34,1-2-36,4-4-37,-1-4-98,4-5-337,-4-4-95</inkml:trace>
  <inkml:trace contextRef="#ctx0" brushRef="#br0" timeOffset="131659.6174">8525 11135 1658,'8'-8'26,"1"6"6,-2 4 21,2 6 20,-1-1 8,2 2 14,-7 5 3,6 3 26,-1 3-1,-2 3 7,4 2-6,-4 0 5,2 0-7,-2 0-13,4 0-2,-3-3-14,3 3-4,0-5-5,6 0-9,-2-2-3,-1-2-5,4-2-13,-1-5-2,3-1-8,0-3-3,-3-2-4,0-6-4,1 1-1,0-3 0,-4-3-5,4-4 3,-7-5-14,0-1-2,0-5-2,-7 3 1,0-2 5,-3 2 1,0 2 0,0 1 7,0 5-4,0-1-1,0 0-5,-3 3 1,-4 5 0,5 2-1,-2 6-1,-3 5 2,0-1 2,4 7 7,0 4 11,-1 3 3,2 3 19,2 2 3,0 9 9,2 0 1,2 2 2,2 6 1,-2-3-11,3 7-4,0 1-5,-1-1-4,0-1-7,-2-7-4,2 1-4,-2-5-4,2 1-2,-6-7-3,0-1-3,0-1-2,-2-4-2,-2 2-2,-3-7 3,0 1-12,1-4-3,-7-5-16,-1-2-10,1-3-19,-4-5-21,4-3-14,-1-2-23,4-5-22,0-5-15,4-2-17,2-7-10,4 0-14,7-1-13,4-5-23,1-2-25,12-1-15,0-2-17,2-3-52,0 4-124,1-1-65,0 0-121,-1 1-127</inkml:trace>
  <inkml:trace contextRef="#ctx0" brushRef="#br0" timeOffset="132071.4032">9383 11244 1822,'6'3'7,"4"2"31,0-2 20,1-1 1,5 1 1,1 2 5,3-3 4,-4 0-3,5 1-1,1 2-8,5 0 8,-8-2-4,6-1-8,-2 0-2,-3 1-3,-3-1-7,-2 4-4,3-5-2,-8 3 0,3-2-5,-4 4 0,-1 0-5,-6 2 2,-2 2-7,-2 3 0,-1 1-2,-7 2 0,-5 4-3,3-3-3,-8 8 0,0-2 1,-3 2-1,-2-3-6,3 1-1,2 0 1,0-4-1,3-1 1,1-4-1,2 4-1,4-5-1,1 2-2,2-3 0,7 1 4,0-3-4,3 2 1,4-2 3,-1 0-4,4 0 3,7 0-1,3-2-2,3-1 4,4 1-1,3-2-1,0-5-3,6 2-2,-1-1-24,-3-4-29,5 2-25,0-4-24,-4 1-30,7-6-36,-3 0-51,-1-4-109,-2 1-350,-1-5-174</inkml:trace>
  <inkml:trace contextRef="#ctx0" brushRef="#br0" timeOffset="132571.4555">10263 11230 1725,'0'0'-69,"4"8"24,-4-2 33,0 5 27,3 3 22,-3 6 23,0 1 25,0 4 10,3 0 5,-3 0-2,0 2-2,3 0-4,-3-1-7,4 1-8,-1-2-7,0-2-2,0-1-3,1-2-5,0-1-6,-1 1-4,3-8 0,1-1-8,4-3-1,-2-3-2,1-2-4,1-1-5,-2-4-1,1-3-4,1-3 3,1 1-7,-2-8-1,1-5-2,-2 0-2,-2-3-4,-1 1 3,2-4-1,-5 6 16,4-2 7,-7 5 2,6 1-7,-6 2-6,3 1 5,0 3 1,-3 5-4,-3 2-3,3 3-4,0 0-4,-6 18 9,3-5 8,3 1 4,-4 4 16,4 5 0,0-1 0,4 1 12,-1 2-1,3 0-1,5 1-2,-1 3-2,6-7-4,-2 2 4,6-3-3,2-3-3,2-3-1,0-3-4,1-4-5,3-3-2,-6-5-4,8-4-2,-2-2-8,-2-2 3,4-7-5,-3-5-6,0-2-2,-4-6-6,-6-2-12,0-3-30,-4 2-29,0-5-19,-6 4-20,-4-1-30,-3 3-32,-3-3-37,-4 6-43,-3 2-53,-3 1-65,-7 3-137,3-4-40,-3 5-176,-3 0-203</inkml:trace>
  <inkml:trace contextRef="#ctx0" brushRef="#br0" timeOffset="132779.8853">10376 11052 2080,'0'0'41,"8"-5"22,-5 2 32,6 3 12,4-2 1,1 0 5,2 2-8,5-3-13,6 3-3,-2 0-7,10-2-17,-2 2-6,-1 0-11,2-3-16,0 1-36,-2-1-41,-2 3-46,-2-2-61,2 4-64,-7-4-130,7 2-158,0-3-116,7 3-117</inkml:trace>
  <inkml:trace contextRef="#ctx0" brushRef="#br0" timeOffset="133498.9613">11847 11137 1629,'4'0'7,"-1"-2"10,0 2-3,-3 0 9,9 0 36,-4 7 13,1 1 20,1 2 5,-4 2 2,4 8 0,0 0 1,-1 3-3,-2 2-9,2 2-10,-6 1-5,3 7-8,1-3-8,-4 3-8,3-1-2,0 2-7,-3-3-13,4-3-19,-4 0-28,3-5-23,-3 3-32,4-6-20,-4-1-25,3 0-24,-6-6-79,-1 0-129,1-5-283,-7-2-131</inkml:trace>
  <inkml:trace contextRef="#ctx0" brushRef="#br0" timeOffset="133692.4475">11500 11480 1607,'0'-5'-4,"0"1"8,3-2 10,8-2 39,5 2 17,1 2 9,10-1 3,5 0 2,6 0-6,1 0-7,8 0-7,-1 2-7,2 1-3,-1-3-12,2 3-17,-2-1-27,0 1-30,3-1-28,-7 3-33,4-2-27,-10 2-36,-1-3-56,5 3-368,-11-3-81</inkml:trace>
  <inkml:trace contextRef="#ctx0" brushRef="#br0" timeOffset="133968.1543">12347 11265 1458,'-3'-5'-9,"3"0"20,3 2 9,4-2 27,3 1 24,0 1 17,7-2 9,2 2 11,2 1 6,6-2-1,-1 4-2,4 0 9,4 4-7,-1-4-11,-4 5-9,5 3-5,-4-1-8,-4 3-1,2-1-14,-5 4-3,-4 2-11,-1 3 2,-6-1-10,-2 3 0,-5 0-3,-10 1-8,2 1-2,-6 0-10,-1-2-17,-4 0-23,-5-3-37,1 1-37,2-4-41,-5 0-44,5-4-58,0-5-126,2 0-140,-2-7-95,2-4-98</inkml:trace>
  <inkml:trace contextRef="#ctx0" brushRef="#br0" timeOffset="134162.6335">12670 11142 1621,'14'-5'-22,"2"3"10,-2-1 45,0 6 14,-5 4 12,5 2 2,-1 5 10,-3 3 12,1 6-8,2 2 9,-7 2-8,0 3-5,5 2-8,-4 1-7,2 0-7,2 1-5,-1-3-6,-1 2-25,2-4-23,2-1-27,-4-3-35,9-3-33,-1-4-50,-4-5-98,4-4-386,-1-6-136</inkml:trace>
  <inkml:trace contextRef="#ctx0" brushRef="#br0" timeOffset="134609.4391">13144 11180 1694,'-3'-5'-20,"3"2"-2,-4 6 2,1 2 29,0 0 3,0 4 22,3 4 14,0-1 16,-3 7 10,3-2 13,3 3 8,0-1 3,0 2 0,4 1-3,0-2-4,3-1-6,0-1-9,3 0-5,0-3-7,1-5-3,2-2-9,1-2-3,0-6-5,3 4-6,-4-8-2,1 0-3,4-6-4,-5 0-2,-2-2-3,-5-6-1,1-3-4,1 2 2,-5-3 2,-3 2 11,4-1 6,-7 7 6,3-1 8,-3 2-1,3 1-8,-3 2-10,0-1 1,0 6 3,-3 5-11,-5 3 2,6 2-1,-1 5-9,0 2 9,3 6 7,-3 5 1,3-1 3,3 8 7,-3-3 6,3 11 7,0-1-5,-1 1-2,3 2 0,-5 3-5,3-3-5,-3 2-3,3-2-2,-6-3-4,3 1-7,-3-3 1,-4-2-9,-2-3-17,-2-3-28,1-4-21,-4-3-30,5-5-24,-7-3-42,2-7-37,-2-2-43,2-3-49,1-5-111,-1-6-156,4-3 15,-7-3-132,11-9-152</inkml:trace>
  <inkml:trace contextRef="#ctx0" brushRef="#br0" timeOffset="135029.4244">13658 11197 1765,'14'-5'-27,"2"3"8,-2-1 6,5-2 23,-2 3 8,0-3 0,2-1 12,5 2 17,0-1 6,-5 2 0,1-3 0,-3 5 5,3-5 2,0 1-2,1 3-3,-5-3-7,1 3-3,-1-1-5,1 1-2,-4-1-2,1 3-5,-1 0-1,1 3-2,-5 4-1,1 3-1,1-1-3,-5 8-3,-3-3 0,1 4-3,-4 1-1,-4 5-3,1 0 5,-3 1-5,-5 5 0,-2 0-2,-1-2-1,1 2 1,-4-1-2,1-3 0,-1 1-2,-2-2-1,5-2 2,1-5-2,-1-1 0,4-3-2,4-2 1,-1 2-1,3-4 3,8 0-1,3-1 3,-1-1-2,7-3 2,4 0-2,-1-3-2,11 1 2,3-3-2,0 0 1,3-3-1,2 1-4,-5 0-9,0-1-24,3-2-25,-3 0-29,-3-2-33,2 0-37,-6-4-60,-2-2-133,-1 1-287,-10 0-132</inkml:trace>
  <inkml:trace contextRef="#ctx0" brushRef="#br0" timeOffset="135220.4901">13623 11090 1654,'-8'-5'-7,"1"0"11,7 0 7,3-1 22,7 1 18,7 1 6,3-4 5,10 3 0,10-5-3,0 3-7,3-1-8,1 1-2,2 5-15,-2-4-34,2 0-46,1 6-54,-1-4-63,-2 4-149,-4-3-190,-3 3-13</inkml:trace>
  <inkml:trace contextRef="#ctx0" brushRef="#br0" timeOffset="135757.64">14642 11125 1390,'-4'14'8,"2"2"10,-3 4 28,-1-1 20,6 4 8,-3 0 7,-2 4 4,10 0 3,-5-2-2,3 3-3,3-3-6,-1 0-5,1 0-8,0-5-5,1 3-5,-1-3-3,-1-5-6,1 2-2,0-4-7,3-3 0,2 0-4,-1-5-4,3-2-8,-2-1 3,5-4-2,-2 2-2,-1-6-1,0 0-4,1-8-1,0 2-1,-5-3 0,1-5 0,-3 0-1,-3-6-3,-4 2 0,0-1-2,3-1-1,-6 4 15,3-1 3,0 9 8,0-4-2,-4 6-1,4-3-2,0 5-4,-4 7 1,1 0 2,3 3 2,-7 13 4,7-3-3,0 5 11,4 3 7,-1 1-2,4 4 0,0-1 6,-1 4-4,7-4 5,4 3-3,0 1-3,0-6 4,-1-1-10,1-4-2,0-2 4,2-3-5,2-3-5,-1-4-2,3-1-9,-3-4 4,4-1-4,-5-1-4,1-9 2,-3 0-10,3-4-2,-3-6 5,-7-4-16,-1-1-17,-1 3-15,-8-5-21,-4-5-12,0 4-22,-2-1-25,-4 3-24,0 1-35,3 6-38,-3 1-32,1 2-73,1-1-119,-1 2-36,2 3-45,4 3-24</inkml:trace>
  <inkml:trace contextRef="#ctx0" brushRef="#br0" timeOffset="135963.0889">15599 10910 1341,'14'2'-22,"-2"-2"5,-1 5 15,-5 0 23,3 3 22,-1 5 18,2 1 9,-3 9 7,-1-2 7,1 13-3,0-2-7,-1 6-5,-2-4-9,2 4-3,-3-1-10,3 1-2,-1-1-15,1 1-29,-2-1-38,-4-1-37,3-1-37,0-7-49,1-4-102,-1-1-240,-3-7-8</inkml:trace>
  <inkml:trace contextRef="#ctx0" brushRef="#br0" timeOffset="136156.5712">15396 11313 1352,'-11'-12'10,"11"3"6,8 2 3,0 2 18,6-3 12,7 3 4,2 0 7,7-2 8,2 2 0,6-2-8,2 2-6,3 2-4,-3-2-4,4 0-10,-4 2-14,-4 3-35,1 0-43,4 0-33,-5-3-41,0 1-91,-2 2-286,2-3-13</inkml:trace>
  <inkml:trace contextRef="#ctx0" brushRef="#br0" timeOffset="136432.8345">16343 11060 1445,'0'-3'-8,"0"1"20,0 2 43,9 0 17,-2 0 10,4 2 8,-2 1 9,7-1 6,2 3 5,8 0 4,-2 3 3,3 0-6,3-2-13,-3 5-5,-5-1-4,2 0 5,-2 2-2,-5 2-11,1 4-9,-9 3-5,2-1-7,-5 0-4,-2 2-8,-4 1-9,0-1-2,-4 0-6,-2 1-17,-5-3-27,2 0-34,-6-5-34,-1 3-35,2-6-42,2 0-51,-9-1-120,8-6-160,-4-3-169,0-4-153</inkml:trace>
  <inkml:trace contextRef="#ctx0" brushRef="#br0" timeOffset="136620.3556">16565 11055 1774,'15'0'-25,"-6"-3"22,-3 6 30,4 2 25,-2 2 10,2 8 16,-1 0 15,5 5 7,-7 0-7,5 8-7,-1-1-10,2 3-4,1 0-9,-1 0-9,4 1-5,-4 0-18,7 0-28,-3-4-37,0 1-47,3 2-53,-1-7-70,2 1-146,-1-5-290,-4 1-138</inkml:trace>
  <inkml:trace contextRef="#ctx0" brushRef="#br0" timeOffset="140479.7558">17226 11000 1629,'4'0'-73,"-1"0"48,-3 0 25,6 0 3,-1 1 14,-5-1 12,3-1 11,-3 1-1,0 0 9,3 1 3,-3-1 0,0 4-3,0-2 13,3 4 8,0 0 7,1 5 8,-4 1-3,3 3 2,0 4-3,0-1-1,2 5-8,-2-1 0,3 2-5,1-2-5,-4-2-3,3 1-5,5 0 3,-1-1-3,-2-2-4,4-2 0,1 1-2,4-3-7,-1-2-3,1-1 1,0-2-7,3-1-2,-3-4-8,-1 2 5,4-6-2,0 0-6,-4-2 2,4-2-5,-3-3-1,1-2-8,-3-1 7,3-5-1,-2-1-5,-2-2-1,-2-3 1,-1 1 5,-1 0-7,-1-6 3,-2 4-2,-3-1 2,0 4-7,-4-4 2,0 6 0,0 0-4,0-1 9,0 3-4,-4 2 5,4 1-4,0 2-3,-4 0 1,4 2-2,-3 8 12,3 0 3,-6 11 2,6 1 14,-4 8 11,1 2 13,3 6-1,0 2 4,-3 8 0,3 1 8,3 4-2,-6-1 3,3 3-5,3 6-2,-3-2-6,0-6-5,3 7-6,1-11-4,-2 5-2,2-5-5,-4-1-2,0-3-5,3-3 2,-3-2-4,0-5-3,-3-3-1,-1 4-3,-2-6-2,-3 0-4,-2-5 0,-5 0-7,2-5-10,-2-6-3,-2 2-12,-2-6-18,0-6-9,-3-1-17,0-3-6,7-2-9,-1-3-15,6-5-11,5 0-15,6-2-13,4-4-16,2-3-19,8-3-17,5 6-25,4-3-20,5-5-38,-6 2-115,5-1-115,3 3-111,-3-2-110</inkml:trace>
  <inkml:trace contextRef="#ctx0" brushRef="#br0" timeOffset="140982.13">18233 11030 1536,'-3'-3'-30,"0"1"17,0-1 7,3 0 2,-3 2 8,3 1 11,0 0 13,9-3 11,-2 3 8,7 0 1,-2-2 0,6 2 9,-2 0 5,4-3-4,4 3-1,-3 0-1,4-3 2,2 1-4,-1 2-3,-3 0-3,7-4-3,-6 4-8,-1-1-3,-3 1-3,1 0-1,-5-3-3,0 3 2,1 0-2,-6 0-3,-1 3-3,-4 2 0,-6 3-2,-4 1-1,-2 9-3,-4-1 0,-4 2-3,-2 7 0,-10 7 0,-4 0-1,-4 1-2,4 4 0,-5-6 0,3 1-3,2-3 1,0-1-4,7-5 3,3 0 1,3-6 1,7-1-5,4 1 1,-1-6 1,11 1-2,2-3 2,4 0 0,4-3-3,2 2 2,4-3 1,7 0 3,-5-1 0,8-1 4,-4-1 0,2-1-5,2 1 1,-3 0-1,-1-1 0,-2 0-3,-4 1-2,0-1-6,0-2-18,-4 0-18,2 2-23,-6-2-33,2 0-39,-4 0-42,-4-2-71,1-3-132,-7 1-186,-3-2-67</inkml:trace>
  <inkml:trace contextRef="#ctx0" brushRef="#br0" timeOffset="141228.4716">17936 10932 1580,'11'-7'-1,"-1"1"6,3 1 16,7-2 21,4-1 12,6 3 11,0 1 8,0-4 6,9 6-2,5-6-1,-1 5-11,-3-1-6,7 2-5,-4-1-6,-7 0-3,5 3-11,-4 3-10,-4 0-23,0 2-18,0-4-20,-3 5-31,0-1-31,-3 2-38,0-2-57,-3 0-126,-1 3-200,-7-1-25</inkml:trace>
  <inkml:trace contextRef="#ctx0" brushRef="#br0" timeOffset="141743.0933">19000 11119 1463,'3'11'9,"2"1"13,-2 1 13,0 4 20,-3-2 8,3 10 9,-3-2 10,0-1-3,4 3-3,-4 0 2,0 3-4,0-3-10,3 0-4,-6 0-8,6-3-7,0 1 6,-3-1-9,6-5 4,-1 3-3,1-4 0,4-3-3,-1-1-2,2-5-2,-1 0-4,4-4-2,5 0-4,-2-3-2,-1-3-5,1-2-1,4-4-2,-2-3 0,-2-4-3,-4-4 2,4-3-6,-4-4 1,-2-3-2,-8-3 1,4 0 4,-4 1 8,0 7 6,0 3 2,-3 2 7,3 2-6,-3 1-1,0 4-8,0 6 6,-3 2 0,3 7-2,0-2 1,-3 10 11,3 3 5,3 1 5,-3 7 4,3 1 0,1 4 6,3-2-4,0 1-9,5 3 14,-1-1-3,4 1-4,3-5-2,2-1 6,2-2-10,6-4-3,-5-2-1,5-4-8,-2-2 3,-1-6-11,3-2-5,-1-2 2,-1-4-1,1-3-8,-6-2-15,1-1-22,-8-6-23,-1-1-20,-2-1-24,-11-8-31,0 0-32,-8-7-31,5 5-41,-10 1-75,-1-4-160,-5 5-77,-5-5-127,-3 4-160</inkml:trace>
  <inkml:trace contextRef="#ctx0" brushRef="#br0" timeOffset="141970.4583">19144 10875 1813,'0'-6'3,"3"5"9,0-2 12,8-2 26,-1-4 16,7 6 12,-1-3 7,4-1 4,4-1 0,6 0-6,0 4-7,10-4-4,-4 1-9,6 0-8,3-1-7,-5-1-19,0 6-26,-6-3-33,-2 1-31,2 3-35,-4-1-45,3-2-82,-3 2-174,-3-2-212,0 3-108</inkml:trace>
  <inkml:trace contextRef="#ctx0" brushRef="#br0" timeOffset="142869.5828">3725 12740 1703,'0'0'13,"0"0"5,8 0 3,-8 0 6,0 0 1,-4 7 9,4 1 10,-4-1 12,4 3 6,0 0 6,-2 5 9,2 6 8,-3 1 7,3 5 4,0 3-7,-3 5-9,3 1-3,-4 3-6,4 4-8,-3-1-5,0 6-7,-1 2-10,0-3-3,1-7-5,3 5-8,-3-9-21,0-2-29,0-4-41,3-2-43,-4-3-47,-2-3-89,2-4-182,-3-3-67,1-8-59,-4 3-52</inkml:trace>
  <inkml:trace contextRef="#ctx0" brushRef="#br0" timeOffset="143047.109">3130 13162 1578,'3'-3'51,"0"1"12,10 0 21,8-1 25,9 1 9,3-1-8,14 3-10,6-5-8,17 3-11,0-4-12,17-1-35,-4 2-73,7-2-100,-10-8-180,1 2-359,-19-2-172</inkml:trace>
  <inkml:trace contextRef="#ctx0" brushRef="#br0" timeOffset="151452.2504">4744 13115 308,'-3'0'170,"-1"-2"38,-3-2-64,4 4-33,0-2-21,-4 2 3,1-3-3,-2 0-1,2 3 6,-2-1 14,3-2 6,-2 3 7,0 0 4,1-5 2,-1 5 0,4-3-7,3 3 1,-7-2-5,7-1-8,4 1-11,2-5-1,4 4 0,0-4-7,10 0-5,2-4 1,3 4 1,2-1 0,3 1 0,-1 4-6,5-2-1,-1 2-4,4 6 3,-7 2-5,6-1-6,-3 10 1,-2 1 0,-5 2-5,-2 3-4,-4 6-9,-7 3-4,-3-4-1,-7 5-8,1 0-4,-8 1-5,-2-2-11,-1 4-21,-6-3-15,-1-1-20,1 0-29,-7-5-22,-3 1-24,0-5-22,-1-2-27,1-6-30,2 1-41,2-6-40,-1-5-81,3-2-113,0-2-48,-4-8-75,6-3-89</inkml:trace>
  <inkml:trace contextRef="#ctx0" brushRef="#br0" timeOffset="151679.6451">5050 13007 1525,'21'-10'4,"-5"3"21,-3 1 11,1 2 17,-1 4 19,1-3 22,-1 9 21,-3-2 5,3 6 13,-3 2 11,4 8-5,-5 6 3,1 3-2,1 9-9,-5-5-11,4 5-17,-3-1-7,0 1-4,2 6-16,5-1-9,-4-9-21,3 2-27,1-4-28,-1 1-30,4-6-31,-1-5-37,1 4-34,2-7-43,2-3-32,-1-4-35,0-2-84,0-3-94,0-7-153,0-4-83</inkml:trace>
  <inkml:trace contextRef="#ctx0" brushRef="#br0" timeOffset="152211.7353">5723 13077 1569,'8'-5'12,"-5"-2"16,-3 7 15,3 0 23,-3 0 25,6 10 13,2-3 12,-6 8 10,6-3-2,-2 9 6,-2-1-3,3 2-3,-2 3-13,-1 0-9,2-5-9,2 3-13,-1-1 4,-2-2-15,5-1 2,2 2-9,0-6 2,6-2-1,-2-4-13,1-1 0,-2-3-3,3-5-12,-2 0 2,1-8-9,3 3 2,0-4-1,-6-4-5,2-2 0,-6-7-9,0-1 6,-3 1-5,-1-7 7,-6 5-6,0-1-1,0-1 8,0 5 5,-3 0 11,3 5 6,-3-1-6,3 3-4,-3 4-7,-1 5 1,4 5-1,0 0 0,0 0-2,-6 12 9,9 1 5,0 3 5,-3 5 11,7 2 8,-4 4 1,4 4 5,-4 1-1,4 4-2,0-2-4,-1 4-1,1 4-7,0-6-1,3 10-9,-4-8-4,1-1-4,-3 1-2,-4 2-5,3-5-2,-6 2-2,-1-7-2,0 0-2,-5 3-12,-1-8-9,-4-5-13,1 3-15,-4-8-12,1-5-20,-4-3-17,2-4-14,-1-3-9,1-3-4,-1-10-20,3 1-22,2-6-16,1-11-20,3 1-18,7-5-22,3-1-10,5-4-10,5-4-18,11-1-19,-1 1-79,3-1-86,1 0-50,9-3-29,-6 5-26</inkml:trace>
  <inkml:trace contextRef="#ctx0" brushRef="#br0" timeOffset="152659.5318">6458 12963 1358,'0'0'32,"0"0"36,0 0-2,6 0-7,-6 0 12,11 5 9,-5-1 6,1-4 5,3 0 6,0 3-1,0-1-2,7 1 1,2 1-2,1-4 3,4 0-5,3 3-4,3-3-8,-3 3 4,3-3-5,-4 0-7,4 0-2,-7 2-9,1-2-4,-4 0-8,-1 0-3,-1 0-4,-3 0-7,3 5 3,-9-2-9,2 4 4,-8 3-6,1-1-5,-4 3 0,-4 2-5,-7 1 2,-1 2-4,-2 3 2,-2 3-10,-5 0-2,-1 2-3,-3-3-6,-1 3 1,2 0-4,-2-4-2,1 1 0,6-3 0,0-2 3,3 0-2,-1-5 3,4 5-1,2-9 0,8 1 3,0 2-2,3-2 2,3 0 0,3-5-1,8 4 6,-1-4-3,11 2-5,2-4 3,8 3-3,-2-5 7,5 3-5,4 2 2,-1-5-21,-1-5-25,-2 5-21,4 0-19,2-3-20,-3-4-19,0 1-24,0 2-23,-4-4-37,-3-1-64,5 0-104,-8-6-221,0 1-101</inkml:trace>
  <inkml:trace contextRef="#ctx0" brushRef="#br0" timeOffset="153155.7142">7498 13072 1545,'-3'-10'-10,"-1"6"29,1-4 0,-3 5 7,-1 3 11,4 0 21,-4 3 15,-3 5 2,3-1 12,1 5 4,-1 8 7,0-2 6,4 4 7,0 3-1,-1 3 1,4-1-12,0 3-9,0-5-6,7 3-5,-1-3-9,2-3-2,5 3-10,0-8-3,0-2-6,4 3-7,3-10-3,0-4-3,-5-4-5,7 0 0,-2-1-5,-2-10-1,1 2-6,0-4 0,-2-5-2,-4-2-3,1-2 1,-4-6-1,-4 3-7,-4-5 1,-2 5-1,5 1-2,-10-2 5,5 6 11,0 5 4,0-5 3,-2 6-4,2 1 2,0 0-8,-3 6 4,3 4 2,-3 3 4,3 0 1,-4 10 5,8 3 10,-1 0 12,0 7 3,-1-1 7,9 4 6,0 2 1,3 0 3,-2 1-5,0 3-1,6-4-8,3-1-1,-2 2-3,1-1 3,3-8-4,2-1-4,-3-4-5,1-3-4,1-1-4,0-3-3,-2-2-3,-1-3-5,2-3-2,-3-7-13,0 3-14,0-5-17,-7-6-10,1 0-40,-7-2-20,-1-2-27,-6-4-31,-6 2-35,-1-1-38,-3-6-42,-3 5-47,-4-6-123,-6 6-174,-4-2 55,-3-5-151,-6 3-193</inkml:trace>
  <inkml:trace contextRef="#ctx0" brushRef="#br0" timeOffset="153361.666">7289 12734 1968,'0'0'15,"0"0"16,13 4 23,4-8 23,8 2 9,6 0 3,12-2-3,4 0 1,6-1-10,9 0-7,6 2-6,-1 1-9,-1 2-30,-6 2-34,0-2-38,8 3-33,-5-1-53,-3 4-50,-10-1-142,-4-4-159,-2 5-34,-1 2-23</inkml:trace>
  <inkml:trace contextRef="#ctx0" brushRef="#br0" timeOffset="153574.0856">8792 12813 1318,'13'2'7,"1"1"28,-4 0 14,4 1 20,-5 4 22,3-1 23,-1 8 9,3 2 8,0 8 12,-5 0-4,4 4 1,-3 7-10,0 2-2,0 4-21,1 4-7,-2 0-10,1 0-18,-2-1-21,-5-5-24,0-4-27,0 5-29,0-4-34,1-7-36,-4-2-27,3 0-38,-3-6-35,0 0-98,-3-2-136,-1-8-130,-2 2-64</inkml:trace>
  <inkml:trace contextRef="#ctx0" brushRef="#br0" timeOffset="153762.5835">8549 13247 1389,'-3'-15'23,"3"5"12,6 3 10,5 0 19,-2-4 14,7 7 6,5-5 6,9 1 7,0 4-2,5-6-7,6 5-8,3-2-7,-1 4-12,4-4-34,-1 4-55,4-1-64,4 1-63,-3-2-124,15 2-325,1-1-103</inkml:trace>
  <inkml:trace contextRef="#ctx0" brushRef="#br0" timeOffset="154332.0584">9606 13034 1580,'7'-5'-20,"-1"2"22,1-1 16,5-4 16,2 3 15,0-2 8,7 2 7,-2-2 6,3 1 6,9 2 8,-4-1 4,6 5 9,-3 0-3,4 2 2,2 5-5,1 1-5,0 5-3,-4-1 3,-3 5-1,1 1-3,-5 5-7,-3-1-5,-3 3-6,-3 0-8,0 0-6,-8 3-4,-1-3-6,-5 1 1,-3-2-23,-7 1-25,0 0-28,1-3-27,-7-4-35,-1 1-32,-2 1-31,-2-6-32,-1-2-31,2-5-61,0 3-95,1-10-231,-1 0-110</inkml:trace>
  <inkml:trace contextRef="#ctx0" brushRef="#br0" timeOffset="154546.4839">10136 13025 1528,'27'-13'-8,"-7"1"11,-7 4 10,1 6 20,-1-1 27,1 6 17,-5 4 14,-2 1 12,-1 4 6,5 9 4,-1 3 3,-7 11-1,3-2-1,2 4-8,-2 11-9,1 0-9,-4 1-8,3-2-8,-1 1-11,1 0-31,0-12-29,-2 3-33,-1-4-32,3-3-42,2 0-50,-2-6-33,-3-9-77,1 0-139,-4-6-202,0-4-106</inkml:trace>
  <inkml:trace contextRef="#ctx0" brushRef="#br0" timeOffset="154743.975">9566 12900 1836,'17'-7'55,"8"2"12,15-4 11,2 5-3,6 1-5,7-2-5,8 0-8,3 2-7,5 3-16,-1 0-26,3 3-30,1 2-35,-4 0-43,4 2-43,-11-2-88,0 1-396,-14 1-124</inkml:trace>
  <inkml:trace contextRef="#ctx0" brushRef="#br0" timeOffset="155249.653">10883 13122 1616,'0'8'-7,"0"2"12,0 2 26,0 0 18,4 3 26,-1 3 14,0 0 13,4 4 4,0 4 3,-1-5-2,1 7-7,-1 0-7,5-1-7,-1 3-6,-1-5-6,2-7-6,-1 1-1,4 1-9,2-2 3,-2-6-4,5 1-4,1-3 0,0-3-6,0-4-2,0 2-4,0-10-4,0 0 2,4 0 1,-4-5 0,-4-3 2,4-5 7,-7 2-3,1-9-8,-1-3 2,-6-2-1,-4 3-7,1 2 2,-4-3-3,-4 3 13,1 3 9,3 4-9,-4 1 2,1-1-5,-3 6-5,-1 5-9,0 2-1,0 5-1,-2 2-1,2 5 1,0 5-7,0 4 7,4 6 1,3 3 9,0 0 3,0 10 4,3 0 3,1 2 7,-1 6-3,1-6 0,2 4-3,-2-1-4,-1 0-1,0 2-5,0-5 0,1 1-3,-8-3-9,1-2 5,-3-1-4,-1-7-8,-7 3-20,1-6-27,-4-5-16,1-2-32,-1-4-27,-3-4-26,-3 1-23,3-8-30,-1 0-38,2-5-32,5-4-30,-2-3-66,2-3-129,1-2-64,4-8-140,4 0-178</inkml:trace>
  <inkml:trace contextRef="#ctx0" brushRef="#br0" timeOffset="155655.5669">11383 13080 1789,'24'-3'-12,"-4"1"-3,4-1 14,-2 3 25,8 0 12,-3 0 7,3 0 0,0 0 3,0 0 10,0 0 14,0 0 1,0 0 1,-4-5-3,4 3 0,-2 2-4,-5 0-1,-4 0-10,2 0-4,-1 0-4,-1 0-5,-4 2-2,1 3-4,-6 3-2,0 1-5,-7 3-1,1 2 1,-8 4-5,1-1-2,-7 5-3,-3-4-3,0 4 3,-8 3-7,5 1-1,-4-2-1,-4-2-3,5-2-2,4 1-1,0-4-3,0-2 0,3 0 0,1 1-1,2-4-2,5 0 2,0 1 2,4-4 0,0 4-1,10-6 0,0 2 3,8 0-3,-1-6 5,5 2-5,8-2 2,1-3 0,6 0 2,-1-3-4,1 3-7,-1-5-35,8 2-33,-4-6-37,0 3-47,-1-1-32,-1-4-70,-2 2-126,-2-4-221,-1 1-107</inkml:trace>
  <inkml:trace contextRef="#ctx0" brushRef="#br0" timeOffset="156185.2009">12689 13002 1520,'-5'0'-4,"1"0"14,1 7 19,0 1 14,-3 4 19,3 6 10,-5-3 14,2 7 14,2 1 9,-3 7 4,5 0 2,-6 0-2,5 0-4,3-3-3,-3 2-13,3-3-10,3 3-3,0-5-9,1 1-5,2-3-8,5-1-5,3-4-5,1-7-3,0 5-1,0-8-8,0-2 2,0-1-7,3-2-3,-6-8-2,3 1-2,0-2-7,3-6 0,-8-4-3,-1-3-1,-1-2 2,-2-3-6,-3-10-2,1 0 7,-4 2-4,0-7 4,0 10 14,0 3 4,0 2 11,-4 0 3,4 4-2,0 4-9,0 5 1,0 2 15,-3 7 8,3 3 6,0 0 8,-3 15 11,3-3 4,0 6 7,0 5 0,0 2 4,0-1-7,3 2-3,0 1 0,3-2 6,1 5 0,7-3-6,-1 2-3,4-5-6,-1-2-5,1-4-11,4-3-1,-5-4-8,7-2-4,1-4-9,-5-5-2,5 0-7,3-7 1,0 0-3,-1-8-8,1-6-11,-7-1-16,0 2-24,-4-13-28,-2 1-20,-8-1-25,-2-2-34,-4 1-36,-4 1-38,-5 0-36,-8-2-35,4 6-41,-8-7-53,-2 11-131,-7-7-98,0 1 67,-4 5-180,1-3-208</inkml:trace>
  <inkml:trace contextRef="#ctx0" brushRef="#br0" timeOffset="156374.694">12499 12609 1982,'-2'-1'12,"4"-7"12,9 1 23,6-2 24,4 0 6,5 1-2,14-4-7,3 2-4,14-5-9,14-2-7,8-1-16,31-10-45,1 1-70,5 1-73,-26 2-172,-13 2-344,-10-7-167</inkml:trace>
  <inkml:trace contextRef="#ctx0" brushRef="#br0" timeOffset="165739.4821">7412 12359 1064,'19'4'101,"-5"-2"27,-1-2-12,1 3-13,-4 0-12,-1-3-5,-2 1-5,4 2-2,-8-1 6,3 4 6,-6 1 4,-3 3 4,-3 4 2,-8 6 0,-9 8-5,-4 7 8,-13 13 0,-16 19-3,-4 8-2,-14 3 2,1 4-9,-4 5 0,-3 1-10,-3-1 1,-2 1-10,6-5-7,2-1 0,3-7-14,8 0 3,3-3-5,6-6-5,11-12-6,5-11-1,4 0-7,7-8 0,0-3 5,8 1-13,1-6 1,1-4-10,4-4-5,2 2 7,1-9-1,3 3-3,0 0-6,3-4-16,1-4-28,2 0-20,4 1-31,0-8-43,0 0-67,14-8-73,-5 1-207,-1-11-103,1 0 72,-2-2-71,-1-5-81</inkml:trace>
  <inkml:trace contextRef="#ctx0" brushRef="#br0" timeOffset="189885.0574">14835 13209 661,'-13'3'107,"2"-3"-7,2 3-22,-1-3-5,4 2-18,1 3 21,5-5 3,0 0-1,7 0 0,0 0-1,6 0-1,4 0 4,10 0 0,3-5-2,3 5-5,7-2-6,4-1-9,2 0-1,1 2-9,3-5-5,-3 4-4,-1-1-5,1 3-5,-4-7-1,1 5-7,-7-2-6,-4-1-19,-3 2-18,0 2-23,-3-2-34,-4-5-21,-1 1-25,-2 0-17,-2-1-24,-8 0-50,0-1-257,0-1 21</inkml:trace>
  <inkml:trace contextRef="#ctx0" brushRef="#br0" timeOffset="190149.3509">15551 12980 1288,'-5'-5'-13,"-2"2"11,-1-4 14,3 5 1,-2-2 9,4 2 5,-1-1 9,1 3 15,3-3 25,0 3 17,10 3 11,-3 2 9,2-1 3,5 1 6,2 4 11,5 1 0,2 0 0,-1 5-8,6-1 0,-5 7-7,4-6-9,-4 5-4,4 2-6,-4-1-7,1 1-8,-8-2 0,4 6-14,-6-7-11,-1 1-1,-7 2-2,2 1-7,-8 0-14,-3 2-21,-8-3-28,-2 6-26,-7-3-28,-7-3-29,3 3-40,-6-5-41,4 3-38,-7-4-61,6 2-146,-6-4-92,3-7-89,3 5-102</inkml:trace>
  <inkml:trace contextRef="#ctx0" brushRef="#br0" timeOffset="190655.2974">16833 12584 1665,'30'-9'3,"-10"9"-8,-4 5 20,-2 3 33,-7 9 23,-4 3 19,0 10 14,-3 7 17,-3 14 16,0 6 6,-4 10 7,0 8 4,-3 0-2,4 30-1,2-22-3,1-8-7,6 0-8,4-5-9,3-4-11,0 0-17,3-1-9,0-7-2,4-8-10,0-5-4,-1 2-5,2-10-8,-2 1-7,1-6-4,-7-6-3,-1-9-2,2 3 1,-5-8-11,1-1-3,-4-11-8,-3 0-9,0-11-9,0-4-18,-6-9-11,-1-24-14,-7-15-8,1-36-9,-4-9-5,4-7 6,0 5 7,-1 10 0,8 17 6,0 16 6,2 17 5,0 0 0,4 12 5,0 9 3,8 4-1,-2 2 2,7 8 2,1 5 12,5 3-4,2 7 4,2 2 3,7 5 4,3 6 1,-3-3-3,0 8 1,0 4-1,0-2 3,-6 3 1,-5 4-6,-1 3 9,-9-2-6,-2 4-1,-7-5-13,-5 6-15,-6-3-13,-3 0-25,-9 0-28,-1-5-35,1 2-40,-1-4-40,-1-1-94,1-11-190,4-1-7,-1-2-76,5-7-79</inkml:trace>
  <inkml:trace contextRef="#ctx0" brushRef="#br0" timeOffset="191175.0767">18026 12990 1545,'34'-18'-45,"-4"5"11,-7 4 25,-6 1 24,0 5 19,-7-6 7,-3 4 10,-1-3 9,-3 3 3,-3 1 5,-6 1 2,-4 3-2,-7 3 3,-3 1 0,-10 6 2,-7 2 4,1 4 1,-7 6-4,-4 6-3,0 4-4,4-2-3,3 5 0,7-5-7,3 5-5,6 0-3,7-5-2,7 0-5,4-3 1,6-2-2,6 0 1,4-1 1,4-7-5,13 5-1,-1-12-4,8 5-2,-4-12 0,3 2 3,0-5-3,7-8-7,-7-7 3,4-3-6,-3-6 0,-1-9 0,-6-7 0,-4-13-7,-6-4 1,-1-3-2,-9-10-1,0-2-7,-7 0 0,-7-3 0,0 1-3,0 7-2,-2 2 16,-1 14 22,3 10-4,-3 6-2,3 2-2,1 12 1,-1 7 12,0 8 3,4 6 0,-4 12 5,7 0 9,0 10-3,0 7-8,7 10-6,3 11-3,0 2-6,6 13-4,5 0 8,9 25-10,3-2-9,3-9-13,8 1-22,-1-5-24,-3-17-9,-8-10-15,2-12-22,-2 0-28,-8-6-25,4-9-31,-1-4-34,-4-7-29,-2-8-71,5-7-140,-6-7-98,-3-6-91,-1-9-130</inkml:trace>
  <inkml:trace contextRef="#ctx0" brushRef="#br0" timeOffset="191545.9028">18801 12890 1742,'0'0'-11,"0"12"17,0-2 24,0 5 18,0 5 17,0 5 18,3-5 14,-3 10 14,3 3 10,0 1-2,1 2-3,-1 1-11,0 1-8,1-4-7,0 0-5,-1-2-13,3-7-8,-3 0-5,1-3-1,-1-2-8,0-5-2,1 0-7,0-7-5,2-5-6,0-6 0,-2-5-3,2-5-5,2-7-2,-2-4 0,0-12-7,1-1 5,4-8-8,-2 0 0,-2 7-3,3 4-3,0 4-1,0 2 3,0 3-5,3 3 0,-3 6 3,1 7 1,2 1-1,-4 6 0,2 4 0,-1 6-2,2 1 0,-1 8 1,-1 4 1,-4 4 0,5 7-6,-1 1 11,-4 5-7,5-1 7,-5 1-16,1-1-24,-1 1-18,1-5-22,0-2-29,-1 2-35,4-5-34,-3-6-42,3-4-55,6 0-164,-2-9-74,-1-4-52,8-2-59</inkml:trace>
  <inkml:trace contextRef="#ctx0" brushRef="#br0" timeOffset="191833.1327">19925 12837 1545,'9'-19'36,"-2"-2"13,-4 6 8,1-2 12,-4 4 19,-4 1 6,1-2 2,-7 5 8,0-1 4,0 0-1,-3 3-4,-4 0-2,-3 1-7,3 6-2,-6 0-4,0 7-1,-4 6 2,3 4-6,1 7-5,4 3 1,-5 8-4,7 5 3,4-1 5,-1 9-10,4 2-1,7 2-8,3 1-6,3 2-2,4-2-4,6 4-7,-3-7-15,3 0-8,1 0-18,-1-7-28,-2-4-39,-2-3-18,-2-4-37,-4-7-29,1 0-43,0-8-47,-4-2-87,-4-4-138,0-4-46,1-4-106,-4-3-113</inkml:trace>
  <inkml:trace contextRef="#ctx0" brushRef="#br0" timeOffset="192022.6254">19561 13280 1691,'10'-15'36,"4"4"14,2-1 13,4 2 22,4 3 13,9-3 8,3 0-6,1 2-7,7-1-14,-1-3-40,0 8-79,1-11-120,-11 5-328,-6-4-108,-11-4-96</inkml:trace>
  <inkml:trace contextRef="#ctx0" brushRef="#br0" timeOffset="207209.0637">764 13817 1014,'14'-9'462,"-7"6"-194,0-5-107,0 2-50,-4 6-20,-3 0 10,6 9 0,-6 6 6,0-5 5,-3 7 11,3 6 13,-3 2 2,0 7 5,-4 4-10,3 3 5,-3 6 6,4 4-5,0 7-3,0-6-11,3 8-3,-3-6-6,3 0-14,0 4-8,0-5-7,3 5-10,0-6-7,-3-7-7,6-1-5,-2-2-5,-1-3-3,3 1-7,-6-13-5,8 0-3,-5 0-4,0-5 2,1 3-3,-4-9-3,3-9-8,-3 2-1,0-8-5,0 1-2,-3-18-4,-1-7-8,-2-7-14,-2-11-2,2-15-7,3-6 1,-1-7 1,8 1-2,-4 1 5,7 12-2,3 4 7,0 2 0,0 6 1,10 8 0,0-1-1,0 11 2,3 4 4,4 4 1,-1 9 10,0-4 6,4 7 4,-2 5 2,-1 2 1,-1 8 2,0-7 2,-2 13 0,0-4-2,-9 5 2,3 5-1,-4 2 2,-8-2-3,-3 5-3,-6 5 3,-3-2-4,-8 1-2,-6 1-9,-3 3-15,-7 0-20,-4-3-26,4-3-26,4-4-24,-4 2-27,5-8-39,3-5-51,1 1-56,8-10-88,4 2-195,-2-10-16,8 2 60,3-4-143,6-4-159</inkml:trace>
  <inkml:trace contextRef="#ctx0" brushRef="#br0" timeOffset="207493.3035">1725 14079 1785,'24'-7'0,"-7"-6"20,-1 9 12,-5-1 15,-2 2 16,-2 3 21,-4-5 21,0 5 10,-3 0 3,-6 8 1,-1-1 9,-8 8 4,-3-3 10,-5 9-11,-4 4 5,-3-1-5,-4 12-9,1-4-11,0 5-9,3 1-12,0-2-9,6 3-8,4-6-8,4 1-9,6-7-4,6 4-8,8-6-10,-1 0-11,14-7-17,3 1-22,7 1-23,6-8-12,3 2-26,1-11-30,-1-2-27,12 5-30,-7-12-27,8 5-34,-6-7-56,-4-2-135,-1-1-114,-6-11-122,-4 5-148</inkml:trace>
  <inkml:trace contextRef="#ctx0" brushRef="#br0" timeOffset="207911.1861">2013 14209 1808,'-4'5'45,"1"-5"9,3 15 14,0-4 21,3 7 16,-3 4 10,7-2 3,-5 5 6,5 5 5,0-3-6,-3 0-5,3 3-8,-4-3-6,3 4-19,-3-6 3,4 0-10,-3-7-7,-1 6-6,4-6-13,-4-3 8,0-3-6,1 1-4,-4-3-1,0-3-6,0-4-5,2-3-5,-2 0 1,-2-12-6,-2-3 1,1-10-4,3-1-4,-3-5-6,0-2 1,3-2 3,0 4 3,3 4-4,0 0 1,0 1-3,3 2 5,1 2-4,7 4 7,-1 0 3,1 5 9,-2 9 7,9-1 5,-5 5 3,-2 5 8,6 4 7,0 9 3,3 5 5,-2 2-8,-5-1 0,-2 12-6,-1-4-5,4 5-5,-1 8-7,-5-9-1,-2 3-10,-2-3-23,-1-1-27,2-2-38,-2-2-44,-3-5-38,4-1-39,-1-8-38,-3 1-44,8-2-56,-4-2-111,-1-10-176,0-4 41,-2 0-197,6-4-249</inkml:trace>
  <inkml:trace contextRef="#ctx0" brushRef="#br0" timeOffset="208248.2847">3106 14172 2024,'30'-18'19,"-10"3"20,-3 6 5,-4-6 11,-3 5 17,3 2 19,-6-5 17,0 4 3,0-2-1,-4 2 4,-3 1-1,0-5 2,-7 9-2,-3-10 2,0 13 6,-3-7 2,-1 5-9,-5 3-2,-1 0 0,-8 5-15,5 8 5,-7-1-16,3 9 0,2-1-4,0 5-3,2 14-4,0-6-5,4 9-6,5-1-6,3-7-6,6 7-1,-3-7-7,8 7-7,0-4-3,8 5-10,-3 6-8,6-8-16,3 3-24,-2-3-30,0-4-22,3-2-21,-5-2-23,1-6-20,-8-2-30,-1-6-29,-4-3-34,2 3-22,-3-9-23,-5-1-48,-2-3-90,-2-5-80,-3-8-184,0-5-174</inkml:trace>
  <inkml:trace contextRef="#ctx0" brushRef="#br0" timeOffset="208438.8763">2740 14565 1758,'9'-24'-17,"1"12"32,4-3 26,-1 1 25,10-2 20,4 4 20,3-3 12,7 5 8,1-5 6,7 5-6,-2-3-15,4 4-11,-4-1-8,1 2-21,-4 5-31,-10-4-44,0-1-48,-3 3-52,-8 5-50,-2 0-57,-7 5-148,-7-2-115,-9 5-75,-4-1-51</inkml:trace>
  <inkml:trace contextRef="#ctx0" brushRef="#br0" timeOffset="208861.545">832 15234 1438,'0'0'-15,"-10"0"37,6 6 4,1-6 12,0 0 18,3 0 13,-4 0 13,4 0 11,0 0 11,-6 0 9,6 0 3,0 0 14,0 0 8,0 0 7,16 0 17,-2 0 7,2 0 4,14 0 11,8 0 8,8-6 5,6 5-10,18-2 1,8-2-11,19 2-9,2 3-28,42-7-11,-2 1-6,-1 4-16,2-8-9,-1 5-13,-22 3-8,-17-4-19,1 2-25,-8-4-33,-6 1-30,-17 1-34,-4 5-35,-6-7-26,-9 5-32,-5-4-45,-11 1-71,-7 1-92,-1-2-256,-13 0 22,-8 1 72,-3 2-201,-10-9-220</inkml:trace>
  <inkml:trace contextRef="#ctx0" brushRef="#br0" timeOffset="222742.2257">2683 10332 561,'3'-2'54,"-3"-2"0,3 4-6,-3 0-139,2-1 91,6 1 53,-5-2 11,-3 2-6,11-4 2,-8 4 6,-3 0 10,7-2 8,-1-1 7,-3 1 3,1 0 7,0-1-3,2 1 2,-6-1 1,3 0 1,1 1 0,-4-1-2,3 1 0,0-3 0,-3 3-1,0-3-3,2 0 2,-2-1-6,0 2-4,0-1 1,0 1-4,0-2-5,0-2-3,-2 3-2,2 3-4,0-3 1,0-1-1,0 4 0,0-1-5,0 3-11,-3-2-3,3 2 0,0 0 6,-7 15-2,1-5 1,3 8 5,-1 2 4,0 2 10,-2 11-11,3-1-2,-4 1-3,1 2-6,-2-1-4,5 4-6,-5-3-7,8-2 4,-2 2-1,-1-5-4,3-3-15,0 0-22,3 1-22,-1-3-27,3-3-24,-2-1-26,4-1-35,0-8-45,-1 1-52,7-6-58,-2 1-115,-1-7-157,3-2 35,0-5-110,-1-1-134</inkml:trace>
  <inkml:trace contextRef="#ctx0" brushRef="#br0" timeOffset="223277.2602">3614 10268 1622,'0'-3'-113,"-5"1"75,5 2 47,0 0 11,0 0 18,0-3 14,0 3 14,0 0 9,0 0 12,-3 8 16,3-1 8,-3 0 9,0 5 3,-1 4 4,4 0 6,0 8-8,-3 0-1,3 3 4,-3 2-19,3 3-3,0 0-11,0-2-9,0 6-6,0-2-11,0 2-3,0-6-8,0-1-6,0 0-19,3 0-25,0-3-30,1-5-34,-1 2-43,-3-8-48,3 1-37,0-1-42,5-6-77,-2 1-164,1-7-34,-1-3-67,1 0-69</inkml:trace>
  <inkml:trace contextRef="#ctx0" brushRef="#br0" timeOffset="223882.1943">4561 10352 1492,'3'-2'-63,"0"2"90,-3 0 27,0 0 12,0 0 12,0 0 23,0 0 13,0 0 11,0 0 6,-3 7 9,0 1 12,-1 1-1,-6 6 7,3 3 9,-2 5 8,-2 4 3,-2 4-4,6 3-15,-3 1-8,0 0-16,7-1-10,-4 2-10,7 0-15,0-2-10,0 1-9,0-5-8,4 5-11,-1-7-14,-3-1-26,3-2-34,0-2-37,4 2-33,-4-5-40,1 0-37,-1-5-36,4-3-55,-1-2-56,1-3-127,4-4-138,-2-3 58,1-7-130,4 2-139</inkml:trace>
  <inkml:trace contextRef="#ctx0" brushRef="#br0" timeOffset="224769.8201">5734 10473 1669,'0'-4'-38,"3"2"27,-3-1 17,0 3 14,0 0 14,4-2 17,-4 2 9,0 0 31,0 0 20,-4 13 14,4-3 9,-3 5 14,0 2 8,-5 5-1,6 7-11,-8 0-1,3 4-13,-3 2-12,4 0-10,-5 0-13,8 3-3,-4-4-14,1 3-13,3 1-30,-2-3-40,5-5-39,-2-2-54,2-2-70,0 0-79,0-3-126,0-6-179,0-2 40,0-3-73,2-1-86</inkml:trace>
  <inkml:trace contextRef="#ctx0" brushRef="#br0" timeOffset="225304.7769">7836 10488 1476,'9'-12'-183</inkml:trace>
  <inkml:trace contextRef="#ctx0" brushRef="#br0" timeOffset="225522.1901">7861 10455 1199,'5'-8'4,"0"-2"-4,-1 3 14,0-1 9,-2 4 20,2-4 12,-1-1 8,-3 6 4,0-3 2,3 3 4,-3-1-3,0 1 1,0 3 14,5 7 12,-5 2 5,3 3 7,-1 8 0,2 2 3,2 8-13,-2 5-12,2 3-6,2-1-10,2 9-6,-1 1-13,5-5-21,-1 6-17,4-4-24,2 0-23,2-2-30,-1-3-34,-1 2-34,2-7-35,-1-3-48,-4-6-107,8 0-302,-7-10-120</inkml:trace>
  <inkml:trace contextRef="#ctx0" brushRef="#br0" timeOffset="225821.3905">8644 10512 1538,'12'-7'-8,"-6"-1"40,1 1 10,3-1 5,-4 2 12,-2 3 7,-1-3 5,4 1 9,-7 3 3,3-3 3,-3 5 7,0 0 11,7 5 6,-7 2 1,3 6 2,-3 1-3,3 9 3,-3-1 0,0 7-14,0 2-6,0 5-8,4 1-9,-1 1-5,1 1-8,2 0 1,1 0-17,3 6-3,0-7-24,0-4-22,4 2-24,-2-3-25,6-2-26,-6-6-34,8 0-39,-1-4-41,6-4-36,-5-7-85,0-1-131,3-5-36,-3-4-51,4-8-32</inkml:trace>
  <inkml:trace contextRef="#ctx0" brushRef="#br0" timeOffset="226068.7377">9379 10555 1472,'10'-5'30,"0"-1"20,-3 4 18,0-1 35,3 6 28,-4 5 18,1-1 10,0 5 9,3 6 12,-4 2 5,1 5-5,-4 3-5,4 4-10,-3 1-14,2 2-16,0 2-13,1 1-11,-3-1-9,3 1-15,-1-4-17,4-1-32,0 3-42,0-7-42,3 1-43,-2-8-50,2-1-60,7-1-71,-7-5-128,4-2-161,-2-7 43,3 0-100,3-4-115</inkml:trace>
  <inkml:trace contextRef="#ctx0" brushRef="#br0" timeOffset="226505.5709">10526 10418 1530,'7'-11'-10,"0"2"22,-5 0 14,-2 0 12,0-2 12,5 2 12,-10 1 7,3-1 6,-5 1 6,-3-1 3,-1 6 6,-2-1 0,1 2 3,-6 2 3,-1 2-2,-1 5 1,-4 7-1,5-2 0,-8 8-2,7 6-1,-4-2 0,5 6 0,-5 6-9,4 0-2,7-3-5,-1-3-8,4 2-8,4 1-3,3-8-2,3-1-12,3 2 3,0-4-1,7-4 0,0 0-4,7-3 2,0-5-6,5-3 9,2-2-6,6-8-1,-3 1-5,3-8-4,3-3 0,-3-6-9,0-9 0,0-6-13,-3-2-16,-5-3-15,-4-2-13,-1 7-13,-8-2-24,-5 3-31,-4 6-35,-8-3-46,-4 3-55,-8 2-70,-4 5-191,-9-1-36,0 2-121,-4 4-155</inkml:trace>
  <inkml:trace contextRef="#ctx0" brushRef="#br0" timeOffset="227199.7131">12434 10485 1651,'3'-3'-31,"-1"-3"49,3 5 15,-1-5 4,-1 4 6,-3-1 14,3 1 7,1 0 0,-4 2 2,3 0 19,0 2 13,0 5 3,-3 4 6,2 2-4,3 1 3,-1 6-1,-1 3-2,0 2-4,1 2-6,-4 9-3,3-2-15,-3 1-11,3 2-3,0 1-5,-1-1-13,6 1-16,-5-1-26,5 1-20,-2-3-33,4-2-33,-4-1-45,5-2-39,2-2-38,1-6-61,-1-4-115,0-1-103,4-4-65,0-4-54</inkml:trace>
  <inkml:trace contextRef="#ctx0" brushRef="#br0" timeOffset="227381.6848">12984 10440 1403,'11'-8'-147</inkml:trace>
  <inkml:trace contextRef="#ctx0" brushRef="#br0" timeOffset="227587.4286">13014 10418 1257,'7'-5'37,"0"2"12,-4-2 7,4 1 17,-4 3 9,0-1 7,0-2 2,1 4 11,0 4 21,-1-2 9,-3 5 6,0 5 4,3 4 2,-3 1 2,0 6-5,0 4 7,0 1 1,0 7-18,0 2-8,4 1-13,-1 2-8,3-2-14,1 1-9,-3-2-14,6 8-20,-1-7-28,5 2-33,-1-5-26,0-5-40,-2 1-37,5-4-44,-2-3-52,-1-3-64,0-6-135,-3-3-116,3-5-150,1-1-175</inkml:trace>
  <inkml:trace contextRef="#ctx0" brushRef="#br0" timeOffset="227788.9002">14005 10422 1659</inkml:trace>
  <inkml:trace contextRef="#ctx0" brushRef="#br0" timeOffset="228005.3196">14021 10413 1568,'3'-6'4,"2"4"7,-5-3 6,0 3 9,-5-4 4,-1 3 14,-1 1 7,-5 2 3,1-2 5,-5 2 6,-1 0 4,1 0 4,-8 4 3,0 1 1,1 2 1,-4 7 3,1 1 0,-1 7-5,3 2 1,4 5 6,0 1 3,0 4 1,4-1-5,6 3-11,0-5 7,4 1-8,6-1-1,6-1-7,4 1 5,4-5-4,-2-3 5,8-2-1,4-2 3,-1-7-6,4-1-9,-1-4-4,2-5-2,2-2-10,3-4 4,-3-4-12,0-4-3,0-9-3,-3 0-13,3-10-24,-8-4-19,-4-3-11,-6-5-12,-1 9-10,-8-3-18,-3 4-23,-9-1-23,-2 3-26,-5 4-36,-4 4-42,-4 1-65,-3 4-180,-3 1-33,8 7-55,-5 0-65</inkml:trace>
  <inkml:trace contextRef="#ctx0" brushRef="#br0" timeOffset="228750.8737">14825 10392 1551,'3'-5'24,"-3"0"17,0-3 5,0 3 12,0 1 12,4-1 11,-4 0 7,0 0 6,0-1 11,3 5 1,-6-2 1,6 1-5,-3-1 0,0 3-5,0 0 8,0 8 16,0 1 5,0 6 9,3 7 7,-3 7 0,0 2-2,-3 10-3,3 4-12,0-3-11,3 11-12,1-1-14,0 3-17,2-2-29,0-1-46,8 11-47,-1-16-67,4 1-62,0-4-78,-1-3-76,1-4-206,3-9-19,-4-6 61,-2-4-87,6-1-86</inkml:trace>
  <inkml:trace contextRef="#ctx0" brushRef="#br0" timeOffset="229340.907">16443 10230 1485,'0'-3'-149</inkml:trace>
  <inkml:trace contextRef="#ctx0" brushRef="#br0" timeOffset="229552.3371">16449 10219 1301,'0'-2'29,"0"0"3,0 2 18,0 0 12,3-3 15,-3 3 9,0-2 9,0 2 4,0 0 1,0 0-7,0 0-1,0 0 5,-3 12 8,3 1 6,-3 2 2,3 7 0,0 3-1,-3 8-2,6 2-12,-3 5-5,3-1-13,-3 5-3,6 3-10,2-2-12,-2 0-10,4-1-19,1 0-23,-2-10-26,4-1-43,0-3-45,4-5-44,4 0-66,-1-5-145,2-3-171,-2-7-124,1 0-156</inkml:trace>
  <inkml:trace contextRef="#ctx0" brushRef="#br0" timeOffset="229891.4323">17403 10275 1709,'4'0'-36,"-1"-3"33,-3 3 20,0 0 18,0 0 17,0 0 14,3 5 23,-6 3 18,3 1 10,-3 7 16,-5 4 14,6 5 8,-2 2-11,-1 6-8,3 1-13,-1 5-4,3 0-13,0 2-6,3-2-15,4 6-7,3 1-18,0-4-29,6 0-37,1 0-28,0-3-40,0-8-43,2 0-45,5-4-51,-4-7-60,6 0-150,-6-7-80,5-3-98,-3-3-99</inkml:trace>
  <inkml:trace contextRef="#ctx0" brushRef="#br0" timeOffset="230369.7513">18577 10350 1475,'6'-6'-52,"2"2"56,-6 2 14,2-4 2,-1 0 15,-3 3 19,0-3 8,0 1 2,0-2 5,-3 1 2,-1-1 6,-2 0 1,0-1 9,2 3 2,-6-2 6,3 2 1,-2 1 2,-5-1-4,-2 5-2,-1 5-1,0-4 1,-3 10-1,-3-2-4,-1 8 2,-6 1-1,2 5 3,3-1-3,-5 8-4,0-2-13,4 1-5,-1 0 2,6-5-8,5 1 0,-1 1-5,7-5-2,0 2-10,7-5-5,3-2-6,3 1 3,7-5-3,10-2 0,0-3-5,4-2-5,6-2 0,0-3-5,0-6-1,6-1 0,-2-8-5,2-2-7,-4-8-6,-2-5-17,0-6-9,-5 2-12,-11 0-4,-2 5-1,-2-3-8,-10 4-20,0 3-19,-6 1-18,-4 0-20,0 4-22,0 3-26,0 3-36,-5 1-68,10 0-159,-5 3-83,6 2-82,-2 1-104</inkml:trace>
  <inkml:trace contextRef="#ctx0" brushRef="#br0" timeOffset="230719.6428">19438 10127 1609,'18'-5'-6,"-3"1"26,-10 1 24,3-2 18,-6 2 15,-2 2-1,0-4 4,0 5 1,-12 5 7,-1-1 8,-4 4 10,-3 6 1,-8 3 4,-1 7-6,3 5 4,-4 4 1,3 0 4,-3 1-13,7 2 1,2-2-5,5-1-5,2-6-5,1 3-1,7-7-5,3 2 3,6-5-3,0 0 2,7-2-6,4-6-9,5 0-3,2-5-6,2-1-2,0-1-6,0-5-6,4-5-7,-3-1-5,-1-3-2,0-4-23,-3-7-38,-3 0-33,-4-7-50,-6-7-35,-7 2-43,-7-2-54,1-4-47,-16 1-141,0-6-138,-16-1 47,-4 3-90,-11 3-113</inkml:trace>
  <inkml:trace contextRef="#ctx0" brushRef="#br0" timeOffset="232206.2452">9926 12138 1583,'4'2'-167</inkml:trace>
  <inkml:trace contextRef="#ctx0" brushRef="#br0" timeOffset="232485.4293">9939 12146 1325,'4'1'-6,"-1"2"11,0-3 9,1 2 12,-1-2 17,1 3 8,-4-3 7,0 0 6,3 3 2,-3-3 1,0 0 2,0 2 2,0 0 4,0-2 2,0 0 4,0 0-3,0 0-7,0 0-5,-3 3-4,-4-3-1,3 0-1,-2 2-1,-4 3 0,-1 0-8,-2 3 2,0 4 5,0 4 1,-1 1 6,-2 5-4,0 6 3,2 0 7,0-1-3,1 3-5,6 0 1,-3 0-3,8 3-5,-3-6-8,1 1 2,8-4-3,3-1-3,0-1 7,5 1-10,3-6 0,0-2-3,6-2 2,-1-4-6,3-3-6,1-3 1,-1-3-4,1-5-4,6-3 1,-3 0 1,-4-5-8,3-1-2,-5-9-1,-1-2-1,-4-2-6,1-3-7,-7-3-4,-7-2-12,0 2-11,-3-1-9,-3 4-11,-3 5-11,-1-4-21,-3 0-16,0 9-21,0 0-27,-4 2-16,8 6-35,0 2-39,-5 0-86,4 3-139,7-3-34,-3 5-25,3-3-22</inkml:trace>
  <inkml:trace contextRef="#ctx0" brushRef="#br0" timeOffset="232725.818">10907 12160 1321,'3'-2'-149</inkml:trace>
  <inkml:trace contextRef="#ctx0" brushRef="#br0" timeOffset="232967.7498">10926 12158 1092,'11'0'-8,"-5"-3"7,1 0 19,3 3 17,-3 0 11,-1 0 13,1 0 14,-1 0 14,-1-2 14,-2 2 10,0 2 0,-3-2-1,3 6 13,-3 1 16,-3 5 2,3 6 5,0 5-5,-3 1-10,3 4 0,-3 2-14,3 2-9,0 7-14,0-5-5,0 7-8,0-5-8,6 0-9,-3 1-16,0-2-28,4-5-17,4 1-27,-5-5-29,0-3-32,1-1-31,4-1-47,1-5-46,-2 0-56,4-4-128,-4-4-98,3-6-82,1 1-74</inkml:trace>
  <inkml:trace contextRef="#ctx0" brushRef="#br0" timeOffset="233220.0838">11490 12302 1421,'13'-12'-32,"1"4"50,-4 2 16,-2 0 10,1 3 23,1-2 17,-4 0 15,-1 3 7,1-1 4,-1 1 11,3 2 14,-2 2 13,-3 6 10,-1-1 17,4 6-11,-3 3-2,-1 5-1,-2 1-1,0 7-7,-2 0-2,2 8-11,0-1-15,-3 1-9,-3 3-14,6 1-9,6-2-10,-6-1-11,3-1-14,-1-1-26,6-2-32,-2-2-33,5-2-34,-2-5-28,1-2-37,4-3-36,-4-5-49,7 0-52,-4-8-66,4 1-145,-4-5-57,-1-2 37,-1-2-54,2-7-55</inkml:trace>
  <inkml:trace contextRef="#ctx0" brushRef="#br0" timeOffset="234429.9287">12298 12260 1449,'3'-3'-98,"0"3"53,-3 0 37,0 0 22,7-2 12,-7 2 10,0 0 19,0-3 11,0 1 10,0 2 10,0-3 8,-4 1 13,4 2-1,-3-3-3,3 3-4,-10 0-7,0 0-4,3 5 3,-6 0 2,3 3-4,0 2-2,-4 4 3,1 4 6,-1 2-8,2 5 1,-1 0-9,2 3 1,-2-3-6,3-3-4,3 3-1,1-5 4,2 6-4,1-7 8,3 4 5,3-7-5,1 1 7,-1-2 2,7-6-1,0 1-4,0-3-3,7-2-5,-4-5 4,4 0-8,2-2 2,2-3-5,2-5-6,-3-3-5,-3 0-4,6-11-7,-7-1-3,5-4-6,-8-2-4,-3-1-6,-6-1-6,2-2-17,-6 3-26,-3-3-40,-4 5-49,-3-3-58,-3 3-64,-4 4-97,-3 0-202,-13-3-103,-8 0 69,-2 4-220,-7 1-275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0-12T05:30:44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1084 989 974,'15'6'116,"-5"0"-32,-1-5-15,-2 2 10,3 2 8,-3-2 11,-4-1 5,3-2 5,-2 2 12,3-2 14,-4 3-3,1-6-12,-1 1-4,-3 2-7,-7-8-2,4 3-7,-4-2-11,0-1 2,-2 1-1,-1-1-2,-5 1-10,0-1 6,-2 1-12,-4 4-2,-1-2-5,-3 5-3,3 3-9,-8 4-8,2 3 1,-4 5-9,2 3 1,3 4-6,-3 3-2,7 3-5,3 2 1,3 0-3,7 4-4,0 2-2,7-1-3,3-3 2,3 2 5,4-3-5,6-4-4,4-4-1,3 0 3,3-3-3,-4-11 3,6 0-1,0-4-4,-1-8 4,0-3 0,-2-2-2,3-4 9,-3-2-6,-1-6 2,-1-6 11,-4 2-11,-2-6 5,-2 0-5,-1-3 1,-4 1-1,0 2 0,-4 2 9,-1 6 13,2-1 8,-4 4-4,3 4-3,-3-2-5,0 8-6,0 4 0,0 3 6,0 2-3,0 0-2,4 22-4,-4-7 3,7 5-1,0 5-4,-1 5 1,4 0-2,0 2-2,7 4-2,0 1-1,3 3 1,-1-5-5,5 0-1,-4-7-8,3-1-14,0-2-14,1-8-6,-4-2-16,3-6-13,4-4-30,-10-5-25,3-9-19,-4-3-21,-2-5-21,-1-8-12,-3-8-8,-4-2 1,-6-5 4,-6-5 21,-4-7 11,-3-9 18,-7 2 13,-4 0 15,-6-2 17,0 6 31,-3 0 20,-3 5 24,-1 2 27,0 5 18,3 9 5,-2 2 16,-1 6 7,-3 3 9,3 9 7,-3 5 9,-2 3 12,-2 12 11,-4 0 1,2 14 8,-4 3-2,-6 12 11,6 5 5,-14 22 3,11 6-4,13-8-14,7-2-19,9 4-5,4 5-10,7 3 0,10 0-8,3-2-3,10 2-10,10-3-4,2-4-8,22 16 5,10-11 8,6-2 3,0-22 10,-4-9 2,10-7 5,-6-14-3,8-6-5,-2-5-5,0-11-6,12-7-4,-5-10-6,20-18-5,-9-9-2,-7-9-2,-14-13-1,-16-1-5,-8-4-10,-22 7-12,-13 1-12,-4 4-18,-13-1-14,-1 5-20,-10 6-18,-6 5-23,4 11-23,-8 7-16,1 5-26,-3 5-32,2 9-32,11 8-55,-4 2-100,8 1-195,5 8-11,1-2-171,6 4-249</inkml:trace>
  <inkml:trace contextRef="#ctx0" brushRef="#br0" timeOffset="136.9567">4410 1148 1858,'7'0'-182,"-1"-3"-44</inkml:trace>
  <inkml:trace contextRef="#ctx0" brushRef="#br0" timeOffset="409.7404">4437 1143 1229,'7'-4'-51,"-1"2"16,1 2 7,-4-6 18,4 5 14,-4-7 14,1 3 16,-1-2 16,0-3 6,-3 2 14,0-4 12,-3 2 6,-4-4 1,4 2 6,-11-2 4,8-1 9,-7 1 3,-1-2 0,-2 0-1,-1 4-5,-4-3-4,2 3-2,-4 2-1,-1 2-6,0 1-2,-2 4-6,3 3-6,-1 3-6,-2 4-10,-1 4 2,0 6-8,4 5-4,0 3-4,6 8-3,-3 7-4,6 2-6,4 8 3,8 4-10,-2 4 1,4 3-4,4 6-9,2-2-13,0 1-13,8-5-14,-4-8-10,3-2-14,-6-8-23,3-4-25,-7-3-31,4-3-19,-4-5-34,-6-6-82,3-6-175,-7-4-69,-6-4-55,-1-3-64</inkml:trace>
  <inkml:trace contextRef="#ctx0" brushRef="#br0" timeOffset="573.0509">3673 1509 1483,'14'-20'13,"2"6"9,-2-1 9,9 3 30,-3 1 16,5 4 0,5-4-1,10 6 3,-5 1-7,-1-1-7,5 0-5,4 2-8,-3 3-16,7 0-35,-6 0-47,-2 0-45,1 3-30,-3-3-44,0-3-83,-4-2-274,1 1-26</inkml:trace>
  <inkml:trace contextRef="#ctx0" brushRef="#br0" timeOffset="801.068">4660 1076 1474,'-6'-12'33,"6"4"14,-7 2 28,0 0 25,-6 4 10,3 2 7,-4 5 9,2 0 5,-6 7 13,2 4 6,-1 9 9,0 1-3,-2 13-1,2 1-13,4 2-10,-1 7-15,4 0-10,4 1-14,6 5-10,3-4-15,3 3-30,8-1-26,2-7-25,8 2-20,-4-7-22,6-7-20,1-7-24,-4-4-15,4-8-27,0-5-22,-3-5-20,-5-5-22,0-5-10,-1-7-51,-6-6-88,-4-4-277,-2-11-127</inkml:trace>
  <inkml:trace contextRef="#ctx0" brushRef="#br0" timeOffset="1024.9435">4784 1327 1689,'9'-26'-18,"-1"0"24,0 8 33,2 0 26,5 6 16,-2-1 15,0 5 10,4 2 8,-4-2 10,6 5 7,2 1 13,-1 2-16,3 0-3,4 2-11,0 3-5,0 1-14,-1 0-17,-2 6-6,2 0-4,-6 0-6,4 3 0,-4 3-11,-7 0-5,4 3-5,-7 2-8,-7 2-15,-3 2-15,0-2-22,-6 0-24,-5 0-28,-2 0-31,-4-2-34,1-3-25,-4 0-28,0-5-46,-4-7-60,4 1-105,1-6-94,-5-3-29,1-6-27</inkml:trace>
  <inkml:trace contextRef="#ctx0" brushRef="#br0" timeOffset="1201.8681">5007 1295 1516,'30'-14'11,"-3"8"31,-1-2 28,-2 5 15,-4 3 5,0 5 12,3 3 11,-2 2 1,-5 5-1,7 8-5,-6-1-9,-1 7-10,-2 0-9,-1 3-7,-3 1-13,1 2-23,-2-5-34,-2 2-37,-1-6-37,2-2-42,-2-2-42,1-5-18,-1 3-30,0-11-102,2-5-291,-2-1-95</inkml:trace>
  <inkml:trace contextRef="#ctx0" brushRef="#br0" timeOffset="1388.6035">5550 1457 1578,'21'-18'25,"-4"6"17,-7 2 22,2 5 14,-1 3 15,-1 2 19,-4 4 10,5 7 8,-6 3 8,3 10 2,-5 2-5,-3 8-4,3-2-11,-3 6-14,0 4-11,-3 0-8,3 0-7,3 3-15,0-4-25,-3-1-29,0-4-33,0-4-36,0-6-37,0-1-28,4-1-27,-1-10-49,1-6-65,3-6-135,-4-2-96,0-10-45,-3-4-43</inkml:trace>
  <inkml:trace contextRef="#ctx0" brushRef="#br0" timeOffset="1893.2528">5843 1339 1491,'14'-26'17,"0"2"17,-8 7 18,0 5 10,-2-1-1,0 5 2,3 1 4,-4 5 16,-1 4 11,6 1 9,-6 4 14,2 3 5,0 7 7,-1 1-5,1 5 1,-4 2-10,0 2-26,3 0 6,4-2-10,-4 4-8,3-8-7,1 2-2,7-4-11,-5 1-7,8-8-2,-4-5-1,4-5-10,-1-2-4,5-8 0,2-1-6,-2-3 1,1-12-2,-1 2-5,-4-5 1,-1-6-2,1 3-1,-7 0-5,3-2-3,-3 5 5,-3 1-3,-1 1 18,-3 6 9,5-2 3,-5 6-3,0 0-6,1 3-4,-4 3-5,3 3-1,-6 4 7,3 2-5,3 9 3,-3 3 18,3 4 6,-3 4 7,3 0 4,4 7 12,3 6 8,0 0-3,0 1-6,4 14-4,2-6-3,1 6-7,-4-3-3,1 0-9,-1 2-3,-7-1-3,1-7-4,-7 2-5,0-4-3,0-2-3,-7-3 1,-3-3-7,-3 0-10,-7-7-12,0-2-16,-7-4-8,-3-7-23,1-6-15,-5-3-26,0-4-11,4-8-5,-3 0-14,3-3-15,7-2-11,0-2-12,9-2-8,4 1-11,7-5-14,3-1-24,10-1-15,7 0-10,2-1-15,8-7-34,6 2-102,1 1-108,3 3-90,0-2-87</inkml:trace>
  <inkml:trace contextRef="#ctx0" brushRef="#br0" timeOffset="2039.8627">6706 1380 1689,'19'8'18,"-6"1"32,-4 4 21,1 4 23,-3 4 21,-3 3 14,0 1 1,-4 5-5,-4 3-11,4 5-11,-7-1-8,3 1-13,2-1-22,-2 1-30,0-1-46,-1-2-51,-3-5-51,8-3-65,-3-2-131,0-5-190,0-5-76,-1-2-79</inkml:trace>
  <inkml:trace contextRef="#ctx0" brushRef="#br0" timeOffset="2447.777">7001 1255 1535,'17'-17'30,"0"5"0,-4-2 5,4 4 22,-4 0 16,-3 0 1,0 5 5,4 0 1,2-3 1,-2 4-2,2-4-2,4 4-3,4-1-3,-2-1-4,2 4-7,3-2-2,0 3-1,-4-2-8,1 3-8,-5 0-4,1 3 1,1-2-4,-5 5 0,-6 2 0,0-1-5,-3 5-2,-7 1-1,-4 2-2,-2 5 0,-8 0-8,-2 5 0,-4-1-4,-7 9-6,-3-3-5,0 2-7,-3-3-7,6-3-6,0 0-2,0-3-4,8-3-3,-5-2 0,10-1 2,-2-5-2,10 3 5,2-5 0,1-1 5,10-1 8,-1 1 12,7-5 14,7-1 10,1-3 6,9 0-3,0-3-3,3-1 2,7-1-5,4-1 0,-5-1-12,4-4-24,-2 4-26,-1-3-20,-7-4-30,0 2-44,-3-5-31,0 0-34,-3-3-80,-7 0-124,-3-2-155,-4-6-60</inkml:trace>
  <inkml:trace contextRef="#ctx0" brushRef="#br0" timeOffset="2641.2551">7732 972 1616,'3'-7'13,"0"2"39,5 2 36,1 1 16,4 4 25,0 1 22,6 4 31,2 3 5,9 8 8,-2 2-5,-2 2-14,4 11-3,-3 4-17,-3 7-17,-5 11-9,-8 1-15,-11 4-27,-8 13-49,-11 24-51,-11-8-62,-18 0-60,-2-4-80,-5-8-91,-13-1-222,-2-8-32,-3-10 85,-1-3-79,11-11-54</inkml:trace>
  <inkml:trace contextRef="#ctx0" brushRef="#br0" timeOffset="3216.7761">8779 1119 1426,'-15'0'-30,"6"0"13,-1 0 11,4 3 5,-1-3-2,1 0 4,6 0 49,0 0 16,19 0-4,-2-3-3,4 1-9,5 0-2,4-3-8,4 2-3,2-2-4,-3 3-15,0-3-22,4 2-25,-7 3-28,0-2-27,-3 4-28,-4-2-63,-10 3-292,-2-1 26</inkml:trace>
  <inkml:trace contextRef="#ctx0" brushRef="#br0" timeOffset="3406.3142">8569 1467 1236,'3'10'-4,"4"0"22,7 0 30,2-5 40,4 2 17,10-4 12,3-3-4,4 0-7,9-3-9,4 0-9,7-3-9,3-2-7,3 1-8,1-3-14,7-2-28,-8 1-35,3-2-43,-2 1-45,-1-1-39,-6-4-49,3 2-131,-11 1-184,2-7-8</inkml:trace>
  <inkml:trace contextRef="#ctx0" brushRef="#br0" timeOffset="3688.5581">10139 1007 1409,'8'-5'33,"1"1"10,-2-1 16,-1-1 23,2 0 15,1 5 7,1-4 0,1 2 0,-2 0-3,1 1-1,4 2-5,2 0-2,1 0-2,3 2-4,0 4-6,7-1-2,-1 0-11,-2 5-7,3-3 0,6 8-3,-6-2-10,-1 1-3,0 2-3,-5 0-3,-1 5-5,-7-1 5,-3 2-1,-3 3-7,-7-2-5,0 4-13,-3-2-17,-8 5-19,-3 3-21,1-3-27,-6-3-33,-4-4-21,2 2-48,-6-5-46,2-4-112,1-7-189,-3 2-76,4-11-95</inkml:trace>
  <inkml:trace contextRef="#ctx0" brushRef="#br0" timeOffset="3906.9749">10420 980 1629,'30'-8'-18,"-3"1"5,-5 2 22,-1 2 21,1 6 9,3-1 23,-9 3 2,3 5 10,-1 2 7,-1 6 6,-1 5 1,1 3-3,-5 3-7,3 1-5,0 10-10,3 5-4,-2-3-8,-2 3-6,2 0-14,0-1-17,2-6-24,-2 0-31,1-8-25,2-3-31,2-1-17,3-6-32,-1-3-36,0-8-75,4-1-328,0-2-84</inkml:trace>
  <inkml:trace contextRef="#ctx0" brushRef="#br0" timeOffset="4451.9805">11310 1105 1543,'3'-10'-15,"1"3"-4,-1 1 17,-3 1 35,0 5 21,0 0 15,0 0 11,10 8 8,-3 2 13,-1 0 11,1 2 6,-4 2 2,8 6 2,-5-1-11,4 0-6,-3 2 3,3-1-17,0 2-4,4-5-7,-5 3-5,8-2-5,-1-3-7,2 0-7,4-2 1,2-4-5,-4 0-5,7-4 1,0-5-2,0 0-9,-2-5 0,-2-4-6,1 2 9,-3-8-9,-6 3-8,3-6 5,-8-2 3,-1 2 5,-1-1 5,-2 1-1,-2 0 4,-1 4 5,-3-1 4,2 2 2,-2 1 3,4 3-2,-4-3-8,0 3-5,0-2-6,0 9-6,0 0-2,0 2-2,3 7-1,-3 1-6,3 1 3,2 7 5,-2 4 6,4 2 8,-2 8 5,5 0 15,1 6 0,-1 6 4,7 5-6,-4 1-4,-4 4-2,6 1-1,1 7-5,-6-11-8,0 2 2,-3-3-6,-4 1-3,-3-9-3,-3 0-2,-1 1-1,-5-7-1,-2-1-6,1-1-1,-6-5-7,-4-2-4,0-7-5,-3-6-23,-1-1-15,-2-9-9,-1-7-12,-1-8-22,5-4-23,1-9-10,5-3-20,0-11-10,10-5-10,1-3-16,6-4-16,6 0-22,5-1-23,8-4-28,5 0-10,6 1-22,-3 1-88,6 4-137,-3-3-1,0 4-12,0 1-30</inkml:trace>
  <inkml:trace contextRef="#ctx0" brushRef="#br0" timeOffset="4661.9336">12230 572 1469,'14'-12'27,"-4"3"22,0-3 26,0 4 16,-3 4 3,2-1 4,5 8 24,-4-1 10,4 8-4,-1 8-2,-4 1-15,8 7-9,-4 6-9,1 1-14,-1 9-4,-2 3-13,2 3-24,0 0-32,-3-2-39,0 2-34,0-1-39,0-4-39,0-2-25,-5-7-37,3-2-86,3-1-373,-5-7-160</inkml:trace>
  <inkml:trace contextRef="#ctx0" brushRef="#br0" timeOffset="4894.313">13311 1025 1711,'17'-10'-24,"-1"2"5,-3 6 22,-2-1 32,2 3 21,1 3 16,-6 5 21,6-1 24,0 8 9,2 2 6,5 7-1,-1 2-11,4 7-4,-5 4-7,5 5-10,-1 1-11,-3 5-9,0-3-15,3 10-20,-6-8-17,-3-2-27,-2 0-29,-2-10-26,-2 2-32,-2-7-19,0-1-23,-6-5-37,-3-4-133,-4-3-178,-3-3-146,0-7-121</inkml:trace>
  <inkml:trace contextRef="#ctx0" brushRef="#br0" timeOffset="5058.8884">13174 1402 1687,'4'-13'-26,"9"1"19,4 3 34,3 0 29,6 2 6,1-1 9,13 3 1,4-4-1,-1 4-7,7-3-5,-1 1-5,2 2-6,-5-2-20,1 2-39,-4-1-38,1 0-39,-1 2-29,-6 2-26,-3-4-48,2 4-376,1-1-69</inkml:trace>
  <inkml:trace contextRef="#ctx0" brushRef="#br0" timeOffset="5618.3765">14515 1090 1530,'0'-5'-38,"4"5"13,-4 0 20,0 0 23,0 0 20,3 7 18,-3 1 8,3 2 16,-3 2 6,0 3 7,2 0 10,3 8 0,0-4-1,0 5 0,2-3-5,1 4-8,0 0-5,6 0-6,-1-2-1,1-1-3,2-4 8,4-3-14,-5-2 1,10-6-7,-5-5-5,-1-2-15,5-2-3,-1-5-1,1-1-2,-5-4 0,2-3-7,-1-5-1,0-3 1,-3-2-1,-4 0 3,-3-2 6,-3 3 4,-1 0 8,1 4 0,-4 1 3,1 1-1,-1 3-9,0 2-3,-3 3-3,0 0-7,0 5 3,-3 5-6,3 0 4,-3 10-1,-1 0 10,4 3 1,-3 5 3,3 3 8,0 4 8,0 6 6,7 6 4,-4 1 5,7 9-1,-4 0 5,5 1-7,-1 2-6,3 1-1,-3-2-2,3 1-6,-3-2-5,-3-3-2,3 0-3,-4-6 0,-2-1-6,-4-3-4,0-5-2,0-3-4,-4 2-1,1-7-4,-6 0-2,2-2-1,-7-5-9,-2-3-10,2-4-11,-2-5-9,-1-3-8,0-8-9,1-1-5,-1-6-7,0-6-13,8-4-14,-2-4-13,11-2-13,3-5-14,5-3-17,5-3-24,3-8-18,7 5-20,1-4-26,3 5-27,9-1-27,-6 5-47,-3 2-109,6 1-119,-9 2 30,-1 5-22,-3 0-43</inkml:trace>
  <inkml:trace contextRef="#ctx0" brushRef="#br0" timeOffset="6141.3865">15689 998 1411,'13'-3'-12,"0"3"13,4 0 20,-3-2 34,2 2 23,-2-4 4,-1 4 8,4 4-7,-4-8 4,4 4 6,0 4 0,-1-4-3,1 0 0,2 2-4,2 1-3,-1-3 0,-1 3-4,5-3-1,-4 1-6,4-1-3,-2 0-8,-1 3-5,-4-3-4,2 0-5,-2 2-8,0-2 0,-4 0-8,-3 0-1,4 3-4,-4-3-4,-1 5 2,-2 0 4,-3 5 4,-4 0-4,0 2 0,-7 4 0,-3 1-2,0 0-4,-10 8-1,0-1 0,-3 0-3,-1 1-7,-2 1 2,-8 0 0,8-1 0,2 0 2,-3-5-2,5 0-3,4-3-4,1 0 2,4-4-2,1-2-2,1 1 5,4-5 2,4 4 10,6-4 6,1 1 3,5-2 9,8-5 18,1 4 15,7-5 9,2-2 10,11 2-1,5-3 2,-1-1 2,9-1-6,-1-1-8,-4-1-8,5 2-8,-8-1-3,4-1-9,-7 2-3,-7 0-8,-3 0-19,-3 0-25,-1 1-36,-2 1-41,-8-2-35,0 1-58,-2-2-45,-3 0-55,-2 1-40,-5-2-118,-2-1-160,-2-1 30,0-1-136,-2-1-191</inkml:trace>
  <inkml:trace contextRef="#ctx0" brushRef="#br0" timeOffset="8886.0428">1432 3414 245,'0'-4'201,"0"2"-31,4-4-32,-1 4-33,0-2-13,4 0 0,-4-1-1,0 0-7,4 0 5,-3 0 5,2-3 1,-3 4-1,7-1 1,-3-3 3,6 0 6,4 4 0,-4-1-11,4-4-2,-4 5 0,8 1-5,1 1-5,-1-1-3,2 3-1,-2 3-1,4-1-5,-1 5-6,0 2-7,-4 3 8,1 1 4,4 4-4,-1 0-5,-11 4-7,4-1-4,-4 0-4,-4 1-5,-5 5-7,2 2-1,-8-1-4,-2 1 0,-2 1-2,-5 0-13,-2 0-17,-4-1-14,0-3-20,-2-3-21,-3-2-22,4-5-34,-2-3-31,4-1-31,-1-4-20,-1-4-27,2-6-75,7-4-102,-5-4-189,4-3-89</inkml:trace>
  <inkml:trace contextRef="#ctx0" brushRef="#br0" timeOffset="9095.4735">1752 3272 1525,'14'-8'-17,"-4"4"12,-1-1 11,2 2 31,-1 1 34,-4 4 35,8 4 20,-4 6 10,3 3 19,-4 7 2,5 6 14,0 4-5,2 9-15,-2 3-6,2 1-15,-6 4-10,6 2-12,-6 2-13,5-3-23,-3-3-35,6 3-28,-6-7-42,6-1-49,-3-3-59,6 0-71,-8-12-145,1-4-199,-2-5 67,-1-4-66,6-4-57</inkml:trace>
  <inkml:trace contextRef="#ctx0" brushRef="#br0" timeOffset="9943.7319">3943 3237 1414,'7'-5'0,"-3"5"30,-2-2 3,2-1 4,-1 3 22,4 3 22,-4-1 21,-3 5 13,0 4 11,2 2 1,3 4 0,-5 3 0,6 1 0,-2 5-12,-1-1-6,0 3-9,4-3-3,0 7-3,-1-4-10,8 1-1,-4-1-7,3-3 2,0-3-10,1-4-1,-1 0-2,4-4-9,-1-1 1,4-5-4,4-1-5,0-4 0,-2-3-6,-1-3 1,2-2-7,1-5-2,-2-3-5,-1-1-6,-1-6-1,-1-5-3,-1-5-2,-5 0 2,-3-2-5,0 1-2,-4 4 3,1-1 2,-3 3 8,-1 3 11,0 2 3,1 2-1,-4 3 4,0 2-5,3-1 1,-3 3-7,0 5-3,-3 0 2,3 6 5,0 0 6,-4 8 5,8-1 7,-4 3 3,6 7 18,1 3 0,0 4 1,3 5 3,-4 0 10,4 7-4,7 7 1,-1 2 2,4 2 2,4 6-10,0 2-5,-5 0-9,1 0-4,1-8-8,-2 1-3,-2-3-5,-1 2-4,-2-2-1,-4 0-7,-7-10-4,0 0-1,-6-1-4,-3-3-2,-4-3-8,-7-3 0,4-5-15,-7-6-14,-4-3-15,-6-4-18,3-7-17,-6-7-16,0-4-10,-1-9-18,4 1-8,0-11-7,11 0-10,5-1-19,8-3-9,9-1-10,3 0-14,8-5-32,2 0-42,14 5-48,-3-5-67,0 5-170,0 0-43,0 5 82,-5 2-119,2 8-124</inkml:trace>
  <inkml:trace contextRef="#ctx0" brushRef="#br0" timeOffset="10699.5545">6781 3084 1598,'0'0'-60,"0"0"29,0 5 12,0 2 18,0-1 20,-6 2 12,3-1 10,-1 1 9,0-3-2,1 0 7,-1-3-1,4 3 1,0-3-5,4 1 9,3-3 7,2 0 9,8-3 4,4 1-3,6-3 5,-2 0 5,10 3-1,7-6 6,-1 3-2,2 1-7,-3 1-7,-3 1-7,3-1-6,-4 3-9,-2-3-4,-4 3-2,0 0-5,-3 6-2,-4-1-9,1-1 2,-8 6-6,-2-2 1,-5 4-3,-5 3-5,-4 0 0,-4 5 1,-2 2-2,-8 4-4,-5-1-5,-2 2 1,-9 6-3,0-1 1,0-2 0,-6 3-1,3-1-5,-2-1 1,-1-5-3,9-3-4,4 0 4,0-6 1,5-2-1,-1 0 0,6-2-4,6-3 6,1-2-9,6-1 5,6-2 8,3-3 10,9 1 7,5-1 6,11-2 10,9-2 2,7-1 7,13-2 2,10-3-4,11 2-7,6-6-7,0 3-5,0 2 8,0 2-25,-17 0-34,-5 2-36,-13 0-46,-5 1-54,-2 0-54,-15 2-65,-14 2-177,-5 0-97,-10 4 57,-11-1-52,-10 0-50</inkml:trace>
  <inkml:trace contextRef="#ctx0" brushRef="#br0" timeOffset="11884.385">3036 2680 1409,'4'7'-51,"-4"0"0,0 4 16,3-2 17,0 7 23,-3-1 10,4 4 11,-2 6 20,2 3 4,-1 5 3,0 6 7,1 11 8,3 0-5,-7 6-3,7 12 1,-5 4-3,2 1 1,-1 2-1,-3 5-3,7 24 3,-3 0 26,-1 2 2,-3-16-6,3-10-8,-3 0-1,4 0-1,-2 33-5,2 1 3,6 2 4,-3-4-3,6-2-6,-3-5-2,0 3-11,6 2 0,-2-1-1,-1-3 0,4-4-9,-4-19 0,1-13-2,-4-1-6,7 35 7,-1-7 13,1 0-2,-4-14 0,0-14-9,-2 1-3,5 25 3,1 9 4,-1-5 11,1-2-6,-7-11-7,4-13 0,-4 2 5,7 27-4,-4-8 5,1-11-5,-5-11-4,7 26 5,-2-15 5,-4-8-3,1 0 5,8 25 2,-8 0-6,1 0 10,1 3-1,-2-1 7,2 1-1,-3-1-1,0-3 0,3 5 1,-2-3 1,-1-13-2,-1 12 0,2 1 2,-1-17-1,2 19 3,-4-16-3,5 14-3,-3-17 3,3 13 0,-3-11-7,7 11-2,-7-11-1,-5-11-7,10 24-4,-8-14 0,-1-10-7,1 3-5,-2-3-1,3 2-1,-1-2-3,-2 0-1,3 0 0,-1 0-1,-1 3-4,1-6 4,0 3-2,-2 0 0,4-2-14,-3 2 2,0 0-3,-2-3 1,1 3-2,4 0 1,-3-2 1,0 2-3,8 25 5,-10-12 0,2-13 8,-3 5-4,4 24 4,-4 0 5,0-12 5,1 12-2,-8-12 4,8 16 20,-4 2-1,4 4-2,-8-3 3,8 0 1,-12-4 0,2 0-2,-1-17-7,4-15-5,-3 0-6,-3-4-3,0-7-5,3-7-13,0-9-19,2-9-20,-1 0-33,3-15-33,-1-4-51,-1-7-60,4-20-59,-3-11-79,6-14-100,1-24-170,1-53-105,0-26 96,-1-33-443,-2-29-539</inkml:trace>
  <inkml:trace contextRef="#ctx0" brushRef="#br0" timeOffset="12848.2223">6135 2625 2592,'-4'9'-162,"0"0"20,1 0 25,3 3 33,-3 4 36,0 1 22,-1 4 23,1 3 19,3 9 15,-3 6 11,0 11 8,-1 25 32,-3 38 17,4 12-7,0 7-2,-4 9 4,4 6 6,-4 6 1,7 14-2,-4 8-2,4 8-9,0 9-3,4 3-9,3 0-4,-4-2 6,4-1 7,2 1 7,8 1 3,0 2 2,3-1 3,0 0-4,7-6-11,0 2-1,-1-3-2,4 1-6,-4 4-7,1-1-1,3-1-7,-3 1-3,3-4-5,0-6-7,0-2 3,0-5-7,0-3-6,-3-10-2,0-6 0,0-6-4,-5-3 0,2-2-3,-5-7-1,0-5-8,0-7 7,-6-1-4,-4-4-3,-1-9-2,-2 1-3,-3-6 4,1-19-4,0-9 0,-1-1 0,-1-1-3,2 2 2,-4-4-3,4-1 0,2 1 0,-3 0 2,5 0-1,-5 3-2,3-3-1,-2 1-2,-2 5 2,2 0 0,3-4-1,-7 4-1,4-5 0,1 2 1,0-1 3,-5 1 4,3 0 3,-3-3 0,0 0 1,-3-6-1,3 4 0,0-14-2,3 12 1,-3-12 1,-3 2-1,6-2 3,-1 0-3,2-2 2,-4 0-1,6 1 2,-1-1 0,-2-4-1,-1 2-3,6-2 0,-6-4-1,5 1 0,-4-2-4,1-6 2,0-5-3,-1 1 0,-3-5-4,0-8 2,4 2-4,-4-1-18,3-4-20,-3-5-33,0-5-20,0 1-34,0-10-40,0-6-49,0 3-74,0-22-89,0-6-210,-3-15-34,-4-23 71,3-42-307,0-22-339</inkml:trace>
  <inkml:trace contextRef="#ctx0" brushRef="#br0" timeOffset="13801.9741">8783 2607 2100,'9'0'-109,"-2"3"13,-1-3 16,-2 2 23,0 3 34,-2 3 28,2 1 20,-1 3 15,-3 6 18,-3 7 14,6 7 12,-3 19 19,0 21 19,0 39 12,0 11-10,7 11-5,-4 4 4,4 8-3,3 2-3,5 2-7,3 10-1,5 11 10,1 13 10,2 9 0,4 36-1,4-3 0,-3-32-3,8 39-2,1-2-1,-4 5 1,5-5-1,-4-5-2,-1-3 0,-6-35-5,-3 4-8,0-2-3,-1 2-8,-2-1-2,-1-3-12,-3 1-8,0-8-2,-4-3-6,2-9-9,-6 0-2,2-9-4,3-3-4,-11-6-2,5-6-5,-5-3 1,-4-5-10,6-6-3,-5-5-2,0-5 0,1-2-2,0-6-3,-4-4-1,0 0-3,-4-17 4,0-10-4,4 27-4,-6-21-10,-2-9 1,3-1-5,2 3 2,-5 23 2,2-16-3,3-14 4,-4 7-1,4-3 7,0-2-9,-1 3 3,4-1 1,-4-2 0,-2 3-1,2-6 2,1 3-3,3-2 3,-3 0 1,3-6-5,-3 1 3,0-11-1,-1 3 5,4-5 2,0 2 0,0-3 2,0 2-4,0-3 9,0 5-1,0-4-1,-3 1 0,3 2 1,0-1-5,0-1 1,0 0 0,-4-3-6,4 0-1,-3-4 1,3-10 6,-4-1-14,4-7-13,0-4-30,0-4-32,-3-5-42,0-10-49,6-2-45,-6-10-82,3-7-87,0-8-150,-10-9-188,0-17 88,-6-24-450,-18-35-551</inkml:trace>
  <inkml:trace contextRef="#ctx0" brushRef="#br0" timeOffset="15063.6584">108 4616 306,'17'1'147,"-1"2"-57,1-1-5,0 1-30,-1 2 10,4 0-3,-3 0-13,7 0 0,-1 2 15,-3-2-2,6 0 4,1 0-2,3-1 14,0 2-5,13 0 1,4-1 1,7-2-5,3-2-4,16 4-6,3-2-4,18 2-5,3-3-1,8 1-2,3-1 3,42-2-7,0 3 7,4-6 1,9 3 5,-3 0 1,0 0-2,3-5-6,5 3-3,-8 0-5,-1-1-4,-2-5-2,-4 4-5,-3-5-1,-6 1-5,0 2 1,-5 0-4,-22 2 1,-15-1 5,-1 0 0,-1 2 0,-6-2-2,-1 0 1,0 3 0,-6 0 2,-10-1-1,0 0-3,0 1 2,-4-2-5,1 4-2,2-3 0,1-2-2,-4-1-1,14 0 0,-3 0-4,2 0 1,0-3 2,1 1 5,3-2 2,0 0-3,4 1 0,32-8 3,-19 8 3,-13-3 4,35-1-12,-5-2 0,-17 3-1,16-3-4,-20 2 3,-9 1-6,3 2 4,-4-3-2,1 1 1,29-3 5,-23 2 0,-13 1 1,-1 2-3,-2 0 1,-14 1-3,0 1 4,-4 0-1,-4 0-5,4 3 2,-3 0-2,-3-2 2,0 2-1,0-1-2,-7 2 5,0-1-7,4 3 8,6-4-1,1 4-1,-1-1-1,0-1-6,0 1 4,-7 1-1,2-2 2,2 2-2,3 2 6,4-6 3,0 5-1,0-2-2,-1-2 5,-2 2-4,-1 1 1,-6-3 6,-4 3-7,1-1 2,-5 1-6,-1-1-5,-12 0 4,-3 3 0,1-2-4,-4 0-3,-7-1 6,1 3-6,-6 0 1,0 0-11,-2-2 16,0 2-11,-2 0 1,0 0-16,-7 0-21,-4 0-28,-3 0-38,0 0-44,0 0-51,-17 2-58,4-2-174,-3-2-146,-6-3 84,6 2-81,-3-2-72</inkml:trace>
  <inkml:trace contextRef="#ctx0" brushRef="#br0" timeOffset="15182.3422">9230 4125 1595,'-8'2'-59,"5"1"-41,-7-1-93,1 0-230,-12 1 67</inkml:trace>
  <inkml:trace contextRef="#ctx0" brushRef="#br0" timeOffset="17011.731">1199 5085 175,'3'-3'108,"-3"0"-30,0 3-20,0-1-6,0 1-3,0 0-6,3-6-2,-3 6 1,0-2-5,0 2 12,3-3-9,-3 3 3,0 0-6,0 0 7,0 0 1,4-1-5,-4 1-2,0 0 4,0 0-3,4 0-3,-4 0 1,0 0-1,0-3 6,0 3-8,0 0 3,0 0 1,0 0 1,0 0-4,3-3 3,-3 3-1,0 0-1,0 0-5,0 0 2,0 0 1,0 0-1,0 0 4,0 0-1,3-2 0,-3 2-3,7 0 3,-7-4-1,0 4-2,6-2 1,-3 0 1,1 2 3,3-5-3,-1 2 3,4-2 5,0 0 3,4 2 1,2-4 2,1 2 1,3-2-1,3 1 0,-3-1-4,4 1 0,-1-2-3,4 0 0,-1 3-3,-2-3-3,2 1-2,1 2-3,0 0 2,-3 0-7,-2-3-4,2 4-2,-1-2 0,1 1-3,-5 4-5,5-2-2,-4-2-15,-4 1-22,1 2-20,0 0-32,-4-2-30,0 3-28,0-2-33,1 3-32,-7-2-93,0 2-330,-7 0-124</inkml:trace>
  <inkml:trace contextRef="#ctx0" brushRef="#br0" timeOffset="24862.3366">1796 4887 1499</inkml:trace>
  <inkml:trace contextRef="#ctx0" brushRef="#br0" timeOffset="25104.0981">1793 4875 1359,'-6'-3'-41,"6"-2"9,-2 3 27,-1-1 9,0 1 12,0-3 8,3 5 7,-4 0 11,1-2 9,3 2 10,-12 2 11,10 3 12,-4 2 14,-1 3 5,1 3 13,3 7 7,-3 0 5,4 7 11,-1 4 6,3 3-8,0 4-1,0-1-5,0 4 0,3-2-14,-1 4-8,4-4-16,-3-1-2,3 2-7,-2-2-8,2-1-13,-1-2-3,4-3 1,-3-1-11,1-6-7,-4-3 2,2 0-7,1-4-6,-3 0-13,-1-4-14,2-1-36,0-3-35,-1 1-49,-3-8-47,0-2-48,3-1-52,-3 0-87,0-9-173,0-4-1,0 0-89,0 1-111</inkml:trace>
  <inkml:trace contextRef="#ctx0" brushRef="#br0" timeOffset="25438.6728">1733 6036 1467</inkml:trace>
  <inkml:trace contextRef="#ctx0" brushRef="#br0" timeOffset="25634.1501">1736 6042 1373,'0'3'-21,"0"0"14,0-3 27,3 2 20,-3-2 17,3 3 18,-3-3 14,0 4 10,0-1 12,0-1 7,0 3 4,0 3 6,0 1 6,4 4 3,-1 0 6,0 6-13,0 2-1,-1-1-11,4 5-7,-3-3-2,0 6-12,0 0-10,1-1-7,2 6-9,-3-1-7,5-2-6,-5 3 0,-1-4-9,6 0-14,-2 5-26,1-9-33,-3 0-43,1-3-51,-1-2-59,-4 3-66,0-8-83,4 0-170,-4-5-39,-4 2-90,0-2-123</inkml:trace>
  <inkml:trace contextRef="#ctx0" brushRef="#br0" timeOffset="26060.0124">1836 7200 1777,'0'0'8,"6"0"16,-6 0 26,0 0 20,0 0 10,3 2 12,-3-2 0,4 0-2,-4 0-4,0 5-2,0 0 14,0 5 4,0 0 4,0 6-1,0 1 7,3 5-7,-3 1-1,4-1-14,-4 6-8,2-3-11,-2 2 0,8 6-16,-8-5 5,3-1-13,0 0-19,0 0-24,1-2-29,-1-2-35,-3-2-50,0-4-48,4 0-58,-4-2-107,-4-1-189,1-2-11,-1-3-78,-2-1-100</inkml:trace>
  <inkml:trace contextRef="#ctx0" brushRef="#br0" timeOffset="26480.9021">1898 8104 1739,'0'3'55,"0"-3"8,7 3 16,-7-3 22,4 2 15,-4 1 9,0 4 0,3 1 1,-3 4 1,4 3 4,-4 0-10,2 3-7,2 2-4,-4 5-14,6 2-14,-6-3 0,4 8-11,-4-3-4,3-1-9,1 4-16,-1-4-23,1-1-28,-2 3-28,-2-5-48,0-2-54,5-1-52,-2-2-78,3-2-179,-3-6-94,0 3-114,-3-5-153</inkml:trace>
  <inkml:trace contextRef="#ctx0" brushRef="#br0" timeOffset="27183.6057">2086 9282 1680,'2'-9'-55,"2"-3"11,-4 6 22,3-5 19,1 4 13,-4 0 19,0-1 11,-4 1 10,1-2 6,3 1 8,-6-1 0,-1 2 5,1 2 3,-9-3-4,3 4 6,-2 4 7,-2-3-6,2 6-2,-10 4 3,4 1 0,1 6-2,-2 4 2,-1 2-1,1 5 6,4 3 1,1 4 1,6 1 5,1-1-3,-2 0-9,8 1-6,0-6 6,3 2-1,6-2-2,1-2 0,2-2 4,2-4-3,6-1-6,2-6 0,2-4-4,5-6-3,-2-2-6,6-5-4,7-3-6,-4-6-4,0-2-7,0-3-1,-3-1-10,-3-5-18,-7-2-24,0-2-23,-6 2-14,-8 3-17,-3 0-19,-6 2-31,0 2-36,-11 5-35,1 3-48,-7 1-47,-4 4-137,2 5-126,-8 2 48,3 2-23,-1 3-30</inkml:trace>
  <inkml:trace contextRef="#ctx0" brushRef="#br0" timeOffset="27635.3987">2112 10235 1365,'6'0'23,"1"-3"24,1 3 10,-5-2 15,0-4 17,0 1 14,-3 1 6,-3-4 2,0 1 0,3 1 1,-3 2-2,-1-1-1,-3 1-5,3-1-5,-2 4-3,0 1-18,-5 1-7,2 4-5,-4 4-5,-5 1-7,2 5 5,-5 5-11,-2 1-7,6 3-6,-3 1-2,1 2 0,6 1-4,-1-1 3,4 4 1,4-5 3,-2-1 0,8 3 11,0-8 16,4 2-18,2-1 16,5-6-1,2-3 5,4-2-2,2-2-3,1-6-3,4-2-9,2-2 1,4-9-6,0-1-5,4-2-7,3-10 0,-3-3-9,-4-2-5,-3-7-26,-5-1-24,-2-1-24,-2 5-15,-9 1-23,1 2-23,-7 4-35,-3 2-44,3 7-45,-9-1-138,-1 6-201,-5 0 65,-2 3-100,1 5-113</inkml:trace>
  <inkml:trace contextRef="#ctx0" brushRef="#br0" timeOffset="28172.9781">2169 11243 1549,'-3'-11'-29,"0"1"25,-1 0 4,-3 3 22,1-4 18,-1 4 9,-3-3 6,-3 5 3,-4 1 12,4-1 0,-7 5 3,0 0-1,-1 6-4,-2 2 1,-1 7-10,2 0-2,-2 8 0,4-1 1,0 3 6,3 5 3,8-2 3,-1 4-2,3-2-3,3-2-1,4-2-1,7 3-4,-1-7-2,5 1 5,2-2-6,3-5 3,4-3 1,4-3-8,2-6-8,1-4 0,3-2-5,0-3-6,7-5-3,-4-2-2,1-5 3,-4-1-6,0-2-10,-10-2-20,-3-1-21,-1-2-30,-5 5-27,-8-1-30,-3 7-43,0 1-56,-11 3-115,-2 3-205,-4-1 33,-5 6-25,-2 4-27</inkml:trace>
  <inkml:trace contextRef="#ctx0" brushRef="#br0" timeOffset="28711.3081">2232 12609 1301,'0'0'-2,"0"0"47,0 0 2,0 0 12,13-1 11,-8-5 16,-5 4 12,0-1 12,0-1 7,3 1 0,-6-3-1,-2 4-3,2-4-6,-3 5-3,-4-4 2,3 5-5,-3 0-1,-3 2-11,2 2 2,-2 4 2,0 5 4,0-1 4,0 9 7,-4 4 9,4 3-5,-4 1 4,7 6 5,-8 0 0,8 1 3,5 1-3,-6-2-6,7 0-5,1-9-2,6 6 2,1-8-1,10-2 4,2-4 2,4-3-11,4-5-5,3-7-9,6-3-12,0-3-7,7-11-6,4-4-8,-1-8-3,1-4-10,-1-7-2,-7-13-19,-6 0-26,-6-5-30,-8 1-41,-6 0-31,0 4-49,-7 9-44,-6-2-66,-7 2-77,-3-1-85,-10-3-243,-4 6 32,-14-5 92,-1 1-225,-1 2-260</inkml:trace>
  <inkml:trace contextRef="#ctx0" brushRef="#br0" timeOffset="29596.4588">4224 4763 719,'9'-9'317,"1"7"-148,1 0-49,-5-2 0,1 8-12,2 0 8,-5 9-2,3 0 2,-4 7 8,4 1 4,-4 8 5,0 5-2,0 2-5,5 3-5,-2 9-14,1-1-8,2 1-11,2 3-10,2-5-8,1 2-6,-1-3-10,4 3-24,-4-6-39,4-3-48,-4 2-59,0-7-62,-3-2-95,-3-3-176,-4-3-72,-3-2-40,0 1-63</inkml:trace>
  <inkml:trace contextRef="#ctx0" brushRef="#br0" timeOffset="29961.5678">4194 5854 1480,'6'0'-9,"-3"3"12,1-3 28,-1 5 33,3 0 21,-1 5 15,-5-1 11,3 5 3,0 1 4,0 4-6,0 5-4,1-3-13,2 7-9,-3-2 4,1 6-17,3 0-4,0-1-33,-1 3-48,0-1-62,5 1-65,-4-5-116,-1 0-210,-6-4-155,6 4-117</inkml:trace>
  <inkml:trace contextRef="#ctx0" brushRef="#br0" timeOffset="30830.4238">4240 7029 1594,'3'-1'-19,"-3"-4"17,0 2 11,0 0 23,-3 1 18,3-2 9,-7 4-6,1 0 2,-5 6 4,2 0 4,-7 3 4,-2 6 9,1 5 3,-2 3 5,-2 2 1,1 2 4,1 4-4,2 0 2,1 0-4,2 1 0,0-2-12,8 1 3,-4-2-3,6-4 4,4-3 4,4 1-5,2-5-2,8-2 1,2-4-7,4-3-12,4-6 7,6-3-14,0 0-1,3-6-2,4-3-11,-1-1-3,-2-3 2,0-2-13,-4-2-15,-4-6-19,-3 3-23,-6-5-27,-7 3-26,0 1-26,-10 4-41,-3 2-35,-4 5-38,-6 2-87,-4 2-185,-3 3-7,-3 3-20,-7 3-33</inkml:trace>
  <inkml:trace contextRef="#ctx0" brushRef="#br0" timeOffset="31245.8108">4437 8006 1382,'7'9'-20,"2"-2"17,-5 3 8,-1 0 13,-3-3 19,0 4 12,-3-4 3,-1 4 13,-2-4 4,-4 3 8,-4-1 2,-2 7 2,-4-1 5,3 0-5,-6 5-2,0 2-1,-1 1 2,0 2-4,2 2 0,1 0 0,1 1 2,1 2-5,5 0-3,1 0 7,7 0-11,-5-2 4,7-1-3,4-1 4,0-4 5,7 0-12,4-3 4,2 1-1,4-6 3,2-4-4,1-3-10,7-2 1,-3-7-4,2-1-4,4-4-6,-4-3-6,8-4-1,-7-7-3,-1-2-11,1-2 0,-3-5-9,-8 0-25,1-5-31,-7 0-28,-7-3-33,0 1-32,-6 5-41,-4 4-41,-2-4-82,-5 3-178,1 13-66,-7 0-83,0 9-126</inkml:trace>
  <inkml:trace contextRef="#ctx0" brushRef="#br0" timeOffset="31558.9726">4200 9342 1508</inkml:trace>
  <inkml:trace contextRef="#ctx0" brushRef="#br0" timeOffset="31721.5394">4213 9312 1416,'3'-10'-16,"2"1"14,-5 1 24,3-2 19,-3 4 18,3-2 2,-3 4 3,3-4 2,-3 3 0,3 3-3,-3 0 1,0 2 17,0 0 10,0 15 13,4-1 11,-1 10 3,3 0-11,2 9 6,-2 4-13,4 8-17,4 3-1,-4 4-10,2 10-7,2 1-23,-1-3-30,-2-5-39,-1-2-43,-1-2-57,5 10-49,-7-11-103,-1-2-186,-3-9-197,-6-3-157</inkml:trace>
  <inkml:trace contextRef="#ctx0" brushRef="#br0" timeOffset="32007.4345">4257 10413 1831,'7'0'-4,"-7"0"6,3 2 25,3 2 33,1 2 13,-3 4 9,2 2 5,1 3 0,-1 5-6,1 3-9,0-1-5,3 6-5,-4 2-6,8-1-13,-4 4-29,3-6-54,-3 4-56,3-1-64,-6-5-104,0 0-181,3-3-111,-7-2-59</inkml:trace>
  <inkml:trace contextRef="#ctx0" brushRef="#br0" timeOffset="32644.1428">4673 11625 1461,'-3'-24'-50,"0"5"8,0 2 25,3 2 14,0 3 15,-4-1 12,1 0 19,0 6 4,0-1 7,-1 5-4,-6 1-1,-3 4-1,-4 6 3,-3 2 4,0 3 2,-7 9 9,-6 3 2,0 8 5,-1 2 2,4 1 12,-3 13 4,6-6 1,4-4 3,2 6 6,2-5-6,5-5-10,5-2-5,2 3-3,10-10-5,1-1 9,5-1-3,2-5 5,8-4-5,2-3-6,5-7-6,1-2-6,3-6-8,3-2-4,4-7 1,3-3-2,4-7-5,-2-7-9,-5 2-4,-4-5-1,-3-4-7,-6 1-1,-4-2-8,-10 3-6,-4-2-20,-3 2-13,-6 3-23,-3 2-26,-4 1-36,-10 8-38,4 4-52,-6 5-53,0 3-139,-2 4-174,-6 5 75,4 2-38,0 5-34</inkml:trace>
  <inkml:trace contextRef="#ctx0" brushRef="#br0" timeOffset="33045.594">4779 12675 1362,'10'-4'-11,"2"-2"21,-6 0 3,-4 2 15,3-1 10,-5 0 18,-5-1 12,0 1 17,-1 5 4,-5-2-6,-2 4 4,-4 1 3,1-1 0,-6 9 0,0-2-5,-5 9-1,0 0 2,1 7-4,3 1-7,-1 0 0,4 3 4,4 4-5,2 0 11,4 2-4,4-3 3,-1 2-3,3 0 9,8-7-10,3-1-2,2 3 5,9-6 2,4-3 1,-2-5-3,7-5-7,3-5 0,0-3-13,4-4-9,5-8 8,2-3-16,4-8-3,0-8 2,4-5-16,-2-7-14,-7-3-37,-3-6-41,-14-6-42,-6-2-45,-7 7-48,-3-4-59,-11-1-126,1-1-227,-13-7 79,-1 1-124,-7 3-150</inkml:trace>
  <inkml:trace contextRef="#ctx0" brushRef="#br0" timeOffset="33815.0425">7115 4670 1680,'10'-3'-64,"-4"6"19,5 2 19,-5-1 18,1 8 25,-4-3 18,3 6 16,2 4 5,-5 5 12,0 0 4,4 9-6,-4 2-5,3 2-4,-1 1-7,1 2-4,0 10-5,4-2-5,-2 1-29,1-1-45,1 2-48,4-3-43,-1-1-41,1-4-113,-5 0-225,4-8-14</inkml:trace>
  <inkml:trace contextRef="#ctx0" brushRef="#br0" timeOffset="34309.7172">7194 5772 1317,'5'-10'-36,"-5"2"8,0-1 8,0 2 31,0-2 10,0 2 10,-5 0 6,2 1-5,-3 4-1,-4-1 1,4 3 3,-8 3 9,1 2 7,-1 3-2,-2 5 7,-1 2 5,-7 4-5,5 6 6,-2 0 0,5 5 5,-1 2 4,4 1 0,-1 0 1,5 1-2,5 2-3,4-1 3,4-1-1,2-1 3,3 0-4,6-6 1,0-1 2,6-7 7,3-1-2,2-9-8,4 0-7,-4-7-9,9-4 3,-2-4-9,3-6-5,4-1-2,1-7-8,-2-2-4,-2-1-3,-4-4-11,-6 2-22,-7-6-28,0 2-33,-10-1-32,-3 0-28,-4 7-47,-3 1-48,-6 2-119,-8 2-180,-3 6-66,-3 2-90</inkml:trace>
  <inkml:trace contextRef="#ctx0" brushRef="#br0" timeOffset="34692.6942">7115 6895 1520,'13'-3'-40,"-2"1"7,-2 2 7,1 0 33,1 2 27,-5 6 20,0-1 15,1 3 13,-4 6 18,0 4 12,2 2 9,-5 2 12,3 2 0,0 6-6,0 3-5,4 0-10,-4-1-14,0 2-13,5 2-1,-2-1-12,4-2-12,-4 0-27,5-3-30,-1 4-39,-1-6-47,2 0-56,-1-3-60,-4-2-106,-3-5-206,0-2-98,-3-1-107</inkml:trace>
  <inkml:trace contextRef="#ctx0" brushRef="#br0" timeOffset="35215.8074">7618 8148 1503,'7'-6'-35,"-7"0"26,4 5-5,-8-2 23,1 1 20,3 2 16,-14 0 2,1 2 7,-2 2 8,-3 4 3,-2 4 4,-1 2 5,-2 6 2,0 1 3,0 11 0,-4-1 1,3 10 4,5-1 0,-1 2 1,2 3 2,2 0-1,2-1-4,8-5-2,0-2-3,2-2-1,4 1 3,4-4-2,5-2-1,-1-8-3,5-2 10,4-5-3,2-2-12,1-6 1,7-5-6,3-4-13,3-8-1,4-5-5,6-7-8,-2-6-1,-5-4-5,7-9-4,-6-1-11,-6 1-21,-12-2-22,-3-1-28,-9 5-29,0-1-33,-11 2-39,1 5-59,-9-1-69,-6 5-206,-8 8-61,-1 3-99,-6 3-147</inkml:trace>
  <inkml:trace contextRef="#ctx0" brushRef="#br0" timeOffset="35738.9255">7515 9377 1545</inkml:trace>
  <inkml:trace contextRef="#ctx0" brushRef="#br0" timeOffset="35937.3942">7518 9362 1412,'0'-5'-22,"0"1"10,3-1 22,-3-1 11,4 0 6,-4 5 12,0-4 3,3-1 8,-3 4 9,0-1 2,4 1-1,-4-3 0,0 5-3,0 0 15,3 7 16,1 1 8,-1 4 10,3 9 6,1 6 7,0 5 1,0 6-7,-1 3-8,-1 5-7,3 4-15,-1 0-10,0 0-5,1 3-3,4-2-7,-2-2-10,0-2-14,3 1-25,0-5-35,-3-5-46,1-4-55,2-2-64,-5-3-58,1-5-139,-3-4-150,-6-1-54,-4-6-92</inkml:trace>
  <inkml:trace contextRef="#ctx0" brushRef="#br0" timeOffset="36423.7934">7689 10394 1595,'9'4'-7,"-2"-4"7,3 2 16,-4-2 14,-2 0 5,-1 0 3,-3 0 2,0 0 6,0 0 4,0 0 9,0 0 1,-23 1 0,13 5-2,-7 0-2,1 0-2,-4 7 7,0-1-1,-7 8 1,-3 4 2,4 3 3,-4 6 4,3 1 5,0 7 13,0-2 0,8 0 6,-2 4 3,4 1-2,4-5-1,-1-3-7,8 0-4,3-5 3,6-1-6,3-5 2,5-3 3,-1-4-2,7-1 1,6-7-6,0-5-8,1-5-8,6-5-3,3-5-8,2-2-4,3-5-8,3-7-3,-5-3-2,-3-5-3,1-1-5,-11-4-5,-2-1-13,-6-2-11,0 5-10,-10 3-27,2 4-27,-7 1-17,-3 5-32,-3-2-39,-5 7-33,-2 5-43,-2 2-53,-4 3-106,3 2-204,-9 2 73,4 6-74,-6 2-94</inkml:trace>
  <inkml:trace contextRef="#ctx0" brushRef="#br0" timeOffset="36926.0868">7615 11759 1535,'7'-8'-16,"0"2"17,-1-2 9,-3 3 14,4 0 8,-4 3 11,-1-1 8,3 0 15,2 6 10,-4 2 11,0 3 12,4 4 6,-4 6 8,-1 2 1,7 7-1,-3 4-9,1 3-6,1 2-7,3 1-16,-4 1-3,5 6-4,3 1-8,-5-2-17,4-1-32,-5 1-32,1-8-38,1 0-43,-5-2-40,7 1-52,-11-8-86,7-2-173,-9-2-168,0 2-118</inkml:trace>
  <inkml:trace contextRef="#ctx0" brushRef="#br0" timeOffset="37412.8103">7992 12787 1676,'10'2'-29,"-7"-2"11,0 0 22,0 0 19,-3 3 15,0-3 8,0 0 10,0 0 13,-9 3 3,2-3 9,-2 0 1,1 2-6,-5 2 0,-1 2 1,2 0-5,-6 3 0,-2 3 2,4 6 1,-3 5 2,-6 2 2,5 2 1,-1 3 6,2 5 2,3 2 2,2-1-3,1-1 8,3-2 0,7-2 4,-3 2-2,8-5 1,2-3 3,3 0-1,1-3-2,10-5 6,0-5-4,1 2-9,1-7-11,4-7-6,3-4-8,-2-5-4,10-3-9,-5-3-5,0-5-19,-5-2-2,-1-6-4,0-4-3,-12 2-2,2-3-4,-7-2-8,-7 5-25,-3 0-25,-4-5-33,0 7-19,-9 3-23,-2 3-32,-4 0-41,-5 7-52,0-3-56,-3 3-144,-4 3-173,2-1 79,-1 4-131,3-2-164</inkml:trace>
  <inkml:trace contextRef="#ctx0" brushRef="#br0" timeOffset="37546.4533">7956 12714 2021,'15'-2'49,"3"2"-4,-8-3-7,2 3-13,-1 0-32,-1 3-45,-1 2-74,-1-2-152,-5-1-306,0 2-83</inkml:trace>
  <inkml:trace contextRef="#ctx0" brushRef="#br0" timeOffset="38868.0421">9793 3170 520,'3'1'171,"-1"5"-8,-2-3-44,0 0-22,0 2-2,0-5 5,0 1-7,0 5-4,-2-6 6,2 0 2,0 5 2,-3-3-5,3-2-7,-4 3-8,4-3-6,0 0-8,7 0-6,-7 0-1,11-3-5,-2 1 4,1-1 5,3 3-4,1-2 2,2 2 1,4 0 2,-3 2 2,3 3 0,0 0-2,0 0-6,4 2-4,-5 4 2,2 1 0,-5 4-5,-2 1 1,-1 0-6,1 5 1,-5 2-1,-2 0-10,-4 3 3,1 1-11,-4 2 2,-4 3-3,-3-1 3,-2 1-10,-5-1 0,1 0-4,-4 1-6,1-5-7,-1-2-19,-3 0-19,0-3-12,0-4-19,0 2-25,0-9-18,-1 1-15,5-3-24,-1-5-17,4 0-33,-5-10-57,9 0-131,-3-8-264,1-5-147</inkml:trace>
  <inkml:trace contextRef="#ctx0" brushRef="#br0" timeOffset="39108.3984">10056 3150 1726,'13'-11'-61,"-2"4"24,2 5 33,-7-3 26,1 2 5,4 1 15,-8 4 20,3 3 19,1 3 10,-1 1 12,-2 4 9,0 5-1,2 2 3,0 4-2,1 7-12,0-1-5,0 2-8,3 3-13,3 0-5,-3 3-8,3 1-6,4 2-13,-4-9-22,4 0-34,-4 1-35,7-3-44,-2-5-42,4 0-55,2-6-51,-1-1-142,1-7-297,3-4-175</inkml:trace>
  <inkml:trace contextRef="#ctx0" brushRef="#br0" timeOffset="39978.0975">10964 3021 1757,'0'0'-34,"0"0"8,0 0 7,0 0 22,3 9 33,-3-4 15,0 2 13,0 6 9,0 1 13,3 6 7,0 5 12,4 0 1,-7 6-1,6 1-8,2 0-6,-5 4-5,3-4-8,1 4-12,-1-7-3,5 4-4,2-3-3,-2-3-2,1-1-4,5-2 2,-3-6-11,2-1 4,1-1-4,3-7-8,3-4-3,-3-2 0,0-3-5,4-3-1,2-5-4,-3-1-2,-2-4-5,2-4 4,-3-6-3,-3-4 2,-4-1-7,1-2 2,-5-3 4,-6 1-6,1 5 0,-1-4-4,-6 7 4,3-1 5,-4 2 0,1 3-3,0 1-2,0 4 12,0-1-3,-1 1 2,0 5-3,4 3-5,-3 1 5,3 9-5,0-3 5,0 13 5,3-1 15,1 3 8,3 5 6,-4 3 7,7 2 3,-4 5 6,5 2 0,-5 2 5,4 2-2,1 2-3,-5 2-3,0 0-1,-2-3-8,-1 3-6,0 0-5,-3-2-2,-3-1-4,0 1-4,-4-1-6,-2-2-3,-2-2-20,1-1-23,-3-2-23,-1-5-25,-2-1-26,6-3-30,-3-3-32,-1-3-33,1-6-38,3-3-59,-4-4-90,5-7-185,-1-7-5,-1-6-166,2-6-222</inkml:trace>
  <inkml:trace contextRef="#ctx0" brushRef="#br0" timeOffset="40204.5708">11736 2455 1865,'25'-8'-48,"-13"3"11,2 2 17,-5 3 22,-2 0 41,-4 3 31,5 5 23,-5 4 14,-3 3 13,4 10 5,-1 0 6,-3 10-7,2 3-9,-2 1-11,0 4-9,4 8-4,-4 0-11,6 4-20,-1 3-30,-2-3-52,0 2-64,1 1-69,-1-3-85,3-2-204,-6-11-94,-3 1-60,0-3-93</inkml:trace>
  <inkml:trace contextRef="#ctx0" brushRef="#br0" timeOffset="40907.0531">9606 4238 1478,'0'-3'-68,"0"3"21,0 0 7,0 0 7,0 0 12,-3-2 8,3 2 13,0 0 4,5-4 23,3 2 10,2 2-2,0 0 9,2-2 5,8-2 7,5 4 5,5-1 0,3 1 3,4-3 6,9 1-1,4-1 1,14 0-1,6-1-1,17-4 2,6-4 1,40-3 0,0-9 3,14 3 6,3-4-7,4-4 2,-7 3-3,-4-2-5,-10 3-9,-13 3-7,-23 2-1,-21 5-6,-12 5-5,-7 0-4,-11 2-4,-2 1-2,-4 2-13,-7-1-24,-3 2-15,-6 4-24,-4-3-46,0 3-49,-3 3-42,-4-3-46,4-3-151,-11 3-278,-3-4-156</inkml:trace>
  <inkml:trace contextRef="#ctx0" brushRef="#br0" timeOffset="41254.9023">12118 2370 1596</inkml:trace>
  <inkml:trace contextRef="#ctx0" brushRef="#br0" timeOffset="42275.6305">12127 2377 1409,'0'5'-68,"-3"0"12,3 0 20,0 0 12,-3 5 18,0-3 11,-1 6 8,0-1 14,-2 4 11,-1 1 9,1 6 13,3 2 6,-5 5 4,2 5 5,2-1 5,1 7 6,0 6-6,3 6-5,0 1-4,0 3-1,3 2 2,4 11-8,-4-1-1,0 1-6,1 3-5,0-3 0,-1 3-1,3 2-3,-3-3-2,1 1-3,-1-1-3,4 1-5,-3-5-1,2 2-7,1-3 2,-4 0 0,0-9 0,4 9-3,3-2-2,-7 0 1,1-4-4,-1 6 11,3-10-5,-6 3-1,3 1 0,-3 11 8,0 3 16,0 0 3,0-5-14,0-11 0,0-1 0,0 0-5,0 0-8,5 2 20,-5 12 29,3 3-16,-3-15-2,3-3-9,0-2-5,1-2-4,2-1-1,-3-2-10,5 8 22,1 10 14,-2 2 7,2-4-7,2-11-8,-4 1-1,2 1-3,2 3 2,-1 12 15,-1 3 8,5 24-2,-4-19-7,0-13-6,-3-2-6,3-3-8,-1 6 6,-1 4 16,1 3-1,4-3-10,-2 3 0,-1-2-5,-1-1-3,9 28 3,-9-14-3,2-11-2,2 22-3,-5-12-3,1-10-4,4 25 2,-5-12-3,0-13-3,6 27 2,-1 3-7,-3-3 2,-3-15-1,-1-11-1,4 27-1,-3-18-3,-3-10-2,-1 2 0,0 0-5,4-2 1,-1 0-1,-3 0-5,5 0-10,-2-2-1,-6 2-1,7 0 2,2-3-1,-1-1 3,-2-1-3,1 0-2,-1 0 4,5-2-3,-2-1 0,1-1 0,3 2 1,-3-5 1,5 2-4,-6-10 2,1 0 0,-3 0 2,2-2-2,8 4-2,-6-6-1,-1-2 4,-4 1-3,5 1 4,-2-2-5,4-2 0,-2-2 5,-5 3-4,0-10 4,4 6-3,1 0 3,-4-8-3,-4 3 2,6 0-7,-1-1 3,-2-1 2,1 1-1,-4-1 3,3 4-2,-1-4 1,1 2-2,-6 4 0,0-3 3,3 0-4,4 0-3,-4 3 9,0-3-5,1 0-4,-4-1 1,4 1 0,-1-2-3,-3 3 2,3-4 1,-6 1 6,3-1-4,0 3-4,0-3-1,3 1 4,-3-1-2,0 1 1,0-1 1,0 1-4,-3-1 6,0-1 0,3 1-2,0 1 1,0 1 4,-4-7-5,0 4-2,4-5 3,-3 5 0,0-3 0,0-1 3,-1 3-2,1 0-3,0 0 5,0 1-2,-5-2-1,5 2 1,-3-2-2,2 3 4,1-1-7,0 1 3,0 3 2,-2-5-1,2 0 2,0-1 2,0-2-4,-4-1-1,4-5 2,0-4 3,3 0-4,-3-2-3,3-2-6,-5-6-9,5 1-14,-6-5-23,0-4-28,-1-4-40,1 0-31,-2-4-41,-1-4-59,-9-12-74,2-6-104,-1 0-224,-5-15 43,-5 4 73,-6-21-269,-15-17-298</inkml:trace>
  <inkml:trace contextRef="#ctx0" brushRef="#br0" timeOffset="50545.9035">10196 4647 443,'0'-2'40,"-3"2"-86,3 0 121,0 0 8,-3-3-19,3 3 4,0 0-7,0 0 5,0 0 7,-4-2 5,4 2 0,0 0 0,-6-3-3,3 3-2,-5-2-4,2 2-2,-1-3-8,1 6-2,-5-3-4,1 2-4,-2 1-1,-2-1-3,1 6-3,3-1-4,-7 3-3,4 6 6,-4 1 3,-3 5 3,3 2 2,0 8 8,4-3 5,0 5 0,-1 0 5,5 4-5,-2-4-5,8 4-3,0 2 0,3 1-2,0-5-3,6 3-2,5-5-3,2 1 1,7-3 0,-4-4-4,8-3 0,-1-3 3,1 1 5,2-9-4,1-2 2,3-6 3,-4 0-8,5-6-4,-1-6-3,-4 0-2,8-8 0,-4-4-8,-4-1-3,1-5 0,-6-8-4,-2-2-3,-2-9-1,-7-1 2,-7 3 4,-3-2-1,0 1-10,-7 1 3,1 5-5,-8 1-17,1 0-35,-1 5-37,-2 0-48,-1 7-50,1 4-64,-4 2-207,-4 5-110,1 3-53,-3-1-111</inkml:trace>
  <inkml:trace contextRef="#ctx0" brushRef="#br0" timeOffset="51199.1458">10340 5816 1465</inkml:trace>
  <inkml:trace contextRef="#ctx0" brushRef="#br0" timeOffset="51495.2183">10340 5816 1327,'0'0'-25,"0"0"6,0 0 10,0 0 14,0 0 5,-13 4 8,10 1 13,-5-1 5,-2 4 11,1 0 3,1 1 5,-5 9 4,0 1 1,3 0 6,-3 8 4,2 2-2,-2-3 1,7 6 0,-5 1 0,5 2-7,-1-2-5,7-4-3,0 2 2,4-1 2,-1-3 8,7 1 5,0-1 2,6-2 9,1-6 3,7 0 1,-5-7-6,5-5-2,3 1 3,-1-8-15,-2 0-5,6-3-8,-3-4-4,-1 0-5,-3-6-3,1-2-1,-7-3-7,-4 1-3,-4-5 0,2-9-7,-9 4 0,-2-2-3,-2-4-4,-5-3-5,-3 2-6,-3 4-16,-1-2-14,0 3-22,-2 3-33,-3 2-44,2 4-40,1 6-58,-5-2-67,1 7-217,-4-1-8,2 2-33,-8 3-50</inkml:trace>
  <inkml:trace contextRef="#ctx0" brushRef="#br0" timeOffset="53554.6288">10289 6945 1329,'0'0'-108,"0"3"14,-3 2 9,3-4 13,0 2 17,3 0 3,-3-1 4,0 1 4,0-1 7,0-2 3,0 3 2,0-3 5,4 2 1,-4 1-1,0-3 3,0 2 7,4 0 1,-4-2 3,0 3-4,3-3-14,-3 2-40,0-2-65,0 3 46</inkml:trace>
  <inkml:trace contextRef="#ctx0" brushRef="#br0" timeOffset="54237.7922">10400 6837 370,'0'-3'5,"-4"3"12,4 0 12,-3-2 5,3 2 10,-3-3 9,3 3 5,0 0 8,0 0 5,0 0 1,-6 0 9,6 0 3,0 0-2,-5 0-4,5 0-1,0 0-11,0 0-2,-3 3-8,3-3 9,0 10 9,0-3-2,0 5 10,0 5 8,3 0 1,2 5-1,-2 3 2,-3 0-3,6 3-4,-3 0 0,1 3-5,-1-3-6,3 5-5,2-3-9,-2 0-4,1-5-6,-1 4-5,2-4-2,-2 0-3,1-2 1,-1-2-11,0-2-3,2 1-11,-5-5-26,4-2-38,-4 1-37,0-3-38,7 1-44,-3-2-46,0-5-107,2 2-356,-2-2-171</inkml:trace>
  <inkml:trace contextRef="#ctx0" brushRef="#br0" timeOffset="54661.8994">10567 7732 1756,'0'0'-77,"0"0"32,-8 0 29,8 3 24,0-3 17,-6 2 8,3-2 11,0 3 12,-2-1 4,0 1 7,-3 1 1,5 4 6,-3 0 12,3 0 0,-4 6 10,4 1 0,3 7 5,-4 2 4,4 3 4,0 3 1,4 5-4,-1 2-7,-3 1 6,2 2-14,-2 0-2,5 1 2,1 2-6,-3 6-1,0-7 0,1-2-9,0-3-5,1 1-6,0-3-7,-5-7-5,3-1-6,0-3-5,0 0-1,0-4-3,-3-3-7,4-3-13,-4 2-19,4-3-27,-1-4-28,-1-1-44,3-6-43,-2-2-47,3-2-67,-2-3-155,-1-7-215,-6-6 93,-1-2-93,-2-2-127</inkml:trace>
  <inkml:trace contextRef="#ctx0" brushRef="#br0" timeOffset="57429.9442">10333 9269 1601,'13'-8'-96,"1"2"8,-1 0 20,-2 1 22,1 1 14,-5-1 14,4 0 20,-5 0 12,4 2 13,-4-1 13,2 1 20,-2 0 1,-3 1 7,1-1 3,-4 3-9,0 0-6,0 0-7,-27 8-2,14-4 2,-4 9 1,-4 2-3,5-1 1,-4 7 5,4 7 4,-1-2 4,0 7-1,4 0-7,6 0 1,-3 1-3,6 3-4,1-8-1,6 5 1,1-3 4,3 1 0,-1-7 5,7 0 5,-2-2 4,2-3 0,4-2-1,-1-6-5,8 0-7,-4-5-5,-1-1-1,2-4-7,2-4-2,1-6 3,-5-2-5,5-5-4,-4-6-6,-7-3-3,4-3-2,-15-6-22,6 1-13,-8 3-14,-3-8-23,3 11-17,-5-6-28,3 11-23,-1-1-59,3 2-33,-8 2-83,5 3-192,-3 5-140,-2 2-124</inkml:trace>
  <inkml:trace contextRef="#ctx0" brushRef="#br0" timeOffset="57877.2945">10702 10307 1623,'4'0'-49,"0"0"0,2 0 24,-6 0 24,0 0 14,0 0 13,0 0 3,-24 5 8,14-3 1,-5 3 3,-6 2 2,2 2-2,-8 0 1,4 4 6,-4 4-5,0 1-3,0 3 2,4 1 9,0 3 3,-1 3 3,7 1-1,1-2-3,-1 4 7,11-4 5,-1 1-10,1-3-4,3-3 0,9 2 23,-3 0 2,7-5-8,4-1-8,-1-4 7,10 0 5,-2-4-6,4 0 4,2-5-3,3-3-3,7-2-7,-3-5-3,6-2-12,-1-5-2,-3-1 0,2-5-3,-5-2-3,1-4-7,-4-5-5,-4-3-24,-6-2-43,-3-2-32,-7 4-38,0 1-34,-3 7-53,-7-3-65,-4 3-186,-6 5-91,0-1-41,-10 4-84</inkml:trace>
  <inkml:trace contextRef="#ctx0" brushRef="#br0" timeOffset="58565.9873">10780 11913 1483,'-10'-16'-90,"0"4"18,-4-4 14,4 5 9,-2-4 18,0 2 9,0 0 13,2 1 12,-4-1 7,5 4 8,-5-2 13,3 4 16,1 1 5,-2-2-2,-1 7-7,-1-2-1,1 6 2,-4 2 7,-4 8 4,5 2 12,-3 4 5,-5 5 2,4 8 4,1-1 3,-2 7-1,4-5-6,1 0 0,2 1-5,4-2-7,4-1-4,0-7 0,6 5-2,0-7 6,6-2 7,0 0 1,4-3 2,7-4 4,4-3-4,1-3-15,5-4 1,0-3-4,3-3-4,3-4-10,0-5-2,-3-3-3,-4-3-5,2-2-6,-8-5 5,0-4-9,-6 3-3,-8-3-1,0 3-3,-6 3-19,-4-2-30,-1 4-28,-6 5-40,-3 0-40,2 7-41,-2 4-27,0 2-46,2 3-143,-1 3-277,3 4-173</inkml:trace>
  <inkml:trace contextRef="#ctx0" brushRef="#br0" timeOffset="59001.3276">11027 12837 1796,'10'0'-45,"-7"0"21,3 3 6,-1-3 25,-5 0 5,0 0 12,0 0 12,0 0 3,-18 0 10,6 2 5,-2 6 5,-2-1 0,-8 3-1,0 7 3,-6 4 1,-6 6 2,-1 4 5,-1 3 2,-2 9 4,-2 1 1,4 5 1,6 0 6,-2-1-1,11-3-4,2-3-3,5 0-8,2-1-1,9-7 2,5 4 4,3-10-3,4 2 11,5-6 6,6 2 5,5-9-17,4-5 1,3 1-10,3-13-1,4 0-5,2-10-8,12-5-5,-2-10-11,5-5 3,-1-7-4,-5-6-4,-12-4-6,-3-9-7,-6-1-3,-8-3-6,-5 0-17,-7 8-24,-4 2-33,-6-1-46,-7 5-43,-7 2-58,-7 2-85,-6 4-245,-6 6-33,-13-3 80,-9 8-86,-9 2-83</inkml:trace>
  <inkml:trace contextRef="#ctx0" brushRef="#br0" timeOffset="60775.6917">12961 2985 386,'-4'-8'196,"1"3"-65,0 0-17,0 1-16,3-1 0,-4-1 2,4 0-3,-3 5-3,3-1 1,-3-4 1,3 6-7,-8-3-8,8 3 2,0 9 10,-3-2 11,3 3-2,0 5-4,0 2 9,-3 5-6,6 2-9,-3-2-5,3 2-3,2 5-7,1-5-1,1 7-4,2-4-3,-1-3-8,5 3-6,0-3-3,4 0-3,-4-4 1,4-1 1,0-5-4,-1 1-6,1-5-1,2-2 4,-1-4-7,1-1-3,-2-3 5,3-3-6,-3-1-5,0-6 0,-4-5-5,0-2-3,-6-1 4,3-5-1,-4 3-3,1-2 0,-7-1-2,4 3-5,-4 3 18,0-1-1,3 0 1,-3 6-6,0-3 0,0 3-3,0 2-11,0 0 2,0 5 0,0 3 2,0 2-2,0 0 4,10 15 8,-7-3-1,0 5 7,5 5 13,-5 4 5,3 3 5,1 7 3,-1-4 0,5 6 2,-5 2 0,-3 0-4,7 5-2,-7-5-5,5 0-6,-2 2-2,-3-2-6,1-2-2,-1 1-3,-3-1-1,-3-3-7,-4-3-4,1 1-4,-5-3-13,-2 0-32,-4-5-17,4 1-28,-7-6-27,-3-3-21,3-3-27,-4-3-36,4-6-37,1-3-51,2-4-48,-7-6-128,8-4-120,-8-8 28,8-2-57,-1-9-101</inkml:trace>
  <inkml:trace contextRef="#ctx0" brushRef="#br0" timeOffset="61205.9208">13848 2945 1558,'16'-6'-46,"2"4"15,-9-1 6,5-1 22,-1 1 19,4 1 15,-1-4 9,5 4 12,1-5 5,5 2 3,-3-3 6,3 3-2,-4 2-7,1-1-3,-5 2 2,1 2-1,1 0 1,-5 2-6,1 5 1,-4 3-2,-3 5-7,-6-2 0,-1 3-4,0 8-5,-6-2-2,-4 6-1,-3 2-1,-3 0-4,-7 7 0,-1 1-4,-6-1-1,5 1-1,-5-4-4,0-4 2,7-3 0,1 2-6,-2-4 2,4-5-4,4-2 0,-1-1-2,8-2 4,3-3 10,3-2 6,3 0 5,8-2-7,1-1 1,6-4-4,1-1 2,1-2-4,10-2-2,7-4-1,2 2-3,5-4-1,-1 1 0,4-1-8,-4-2-9,1 5-22,-4-3-25,-10 4-25,0 1-20,-3-2-20,-7 5-28,-7 3-51,-6 2-102,-7-1-169,-5 4-57,-3 0-27</inkml:trace>
  <inkml:trace contextRef="#ctx0" brushRef="#br0" timeOffset="61835.3597">12040 4145 1356,'0'-3'-60,"-3"1"10,3 2 7,-3-3 8,0 0 12,0-1 7,-1 1 4,0 1 10,4-1 9,-3 1 5,0-1-3,3 0 3,0 1 1,3 0 4,4-1 4,0 1 5,2-3-1,9 2 12,1-2 10,4 4 10,8-2 12,5-2 2,11-1 13,16 4 10,10-6 8,16 3 0,12 0-4,43-2-4,6-1 1,3 1-9,1-3-5,-4 1-6,-3 1-7,-7-4-3,-30 6-5,-13-2-6,-7 3-4,-7-2-3,-9-1-4,-4 3-2,-4 1-1,-3-4 0,-3 1-7,-3-4 2,-6 4-5,-8 2-4,4-3 1,-9 1 2,6 2-13,-7-3 3,-3 1-5,-1 2 4,-3 0-7,0 1 0,0-2-3,-3 1 4,3 0-1,-3 0-1,0 2-9,-5-2-7,-5 2-15,3 1-16,-3-3-17,-4 3-26,-2-3-45,-5-1-32,0 2-28,1-4-45,-10 1-148,-4-3-301,1 0-173</inkml:trace>
  <inkml:trace contextRef="#ctx0" brushRef="#br0" timeOffset="63007.7622">14592 2276 1628,'0'-8'-112,"5"2"39,-5 1 15,4 0 12,1 0 10,-3 2 11,2-2 17,-4 3 6,3 0 15,-1 2 13,6 2 19,-6 3 16,2 5 6,1 2 10,1 7 4,-3 3 12,4 3 3,-4 8 3,3 1 2,-1 4 4,1 9 0,-3 1-4,4 2-3,-2 2 0,4 3 2,-3 15 2,0-2-16,1 4-2,-4 1-3,7-1-4,-3 3-9,0 3-2,7 19-3,-2-12-7,-5-12 0,4-1 12,5 26-10,1-1 4,-1-2 11,7-5 3,8 0-9,-5-5-9,1-12-1,-4-14-2,7 4-7,-7-3-2,4 0-2,-3-2-2,-1 7 7,11 22 15,-4 2-1,-4-20-10,-6-8 0,-3 0-4,-1-1-3,1-2-2,-1 8 2,-2 1 20,10 25 1,-8-14-3,-5-14-8,-2 2-2,4-7-7,1 3-3,-1 4 15,-2 6 10,2 1-7,-4-1-3,2 3-6,2 0-5,-4-2 1,2 4-5,-4 1-1,-2-1-2,10 26 2,-5-3-1,-5-13 9,3-12-8,-1-3-2,3 3 0,-5 0 1,6 3 7,3 19-6,-5-14-4,2-8 5,4 24 2,0 0-3,-2-2-6,-3-14-1,3 13 3,-4-7-7,1 11 1,1-15-1,-1-8-4,-3 22 8,6 2-9,-6-16 1,-1-7-6,0-6 7,5 3 0,-7-2-2,2 0 6,3 2-32,-1-6 2,-1 1 6,3 1-6,-4-1 2,1-13 2,3 10 0,-3-2 2,2 3-3,2-1 1,-5-2 1,4 1 1,-3 0 7,3 0 1,0 1-11,-4 0-1,2-1 4,1 1-12,-2-1 15,-1-3-2,2-7 1,1 9 0,-5-10-2,2 1 0,2-2-2,-2 1 2,0-2-7,1-3 5,4 5-5,-5-5 20,-3-4-2,4 5 0,-7-9-2,3 1-1,0 0-5,-3 0 1,3 6-1,2 1-1,-5 3-3,0-3 0,0 2-2,0-3 5,-5 5-7,5-4 3,-3 0-3,3 2 1,-3-2-1,0 0 3,-1-2-1,1 2-1,0-4-2,3 0-3,-3 4 4,-5 0-1,5 0 3,3 0 2,-3-8-7,0 2 1,-4-7-3,4 3 2,0-3 3,0-1-2,-2-5 2,2 2 0,0-3-5,0-2 6,3 0-2,-4-1 9,4-3-12,-3 2 6,3-1-7,-3-1 3,3 4 1,-3-3-2,0-3 4,-2 6-5,5-3 6,-6 1-6,3-2 6,-1 1-5,1-3 1,-3 2-1,3-2-2,-2-2-2,2 1 1,0-5 5,-4 4-5,4-5 4,0-3-13,0 4-7,-1-4-23,0-2-25,1 0-39,0 0-65,-4-2-94,-3-7-80,0-1-94,-3-4-133,-1-4-198,-9-4 89,-7-7-544,-6-13-687</inkml:trace>
  <inkml:trace contextRef="#ctx0" brushRef="#br0" timeOffset="66627.2993">13101 4395 326,'0'-3'24,"0"2"3,6 1 2,-2-3-167</inkml:trace>
  <inkml:trace contextRef="#ctx0" brushRef="#br0" timeOffset="66959.409">13121 4383 366,'4'0'42,"-4"0"10,6-4-11,-6 4 4,3 0 8,-3 0 7,0 0 0,7 0 0,-7 0 7,0 0 5,0 0 2,0 0 2,7 0 3,-7 0-3,0 0-1,0-2-13,0 2 3,0 0 0,0 0 1,0 0 3,0 0 4,7 2 0,-4 4 1,-3-3 6,3 4 6,0 3-2,1-1 3,-1 7 2,4 0 9,0 8-4,-4 1-6,3 5-4,1 2 0,3 3 1,-3 1-11,3-2-2,-4 1-7,5 0-5,-5-1 0,4 0-5,0-5-5,-3 2-4,-1-7-1,4 2-4,-2-6-3,-2 0-3,0-3-3,-2-1-10,2-4 0,-2 0 5,0 1-9,-1-1 1,3-4 0,-3 2-4,1-6 2,2 2-6,-3-3-9,5-6-19,-2 3-25,1-2-28,-4-4-25,0 0-32,-3 0-36,3 0-53,2-1-63,-10 2-163,5 0-82,-6 0-46,-1 0-70</inkml:trace>
  <inkml:trace contextRef="#ctx0" brushRef="#br0" timeOffset="69297.0107">13435 5470 1341</inkml:trace>
  <inkml:trace contextRef="#ctx0" brushRef="#br0" timeOffset="69625.4167">13447 5457 1230,'5'-4'-27,"-2"1"17,0-2 3,0 2 14,-3-1-1,4 1 10,-4 1 2,0-2 3,-7 2 1,4 2 4,-5 0 6,2 2 6,-4 2 7,1 4 4,-5-2 5,1 7 4,-8 2 6,1 5-2,-2 1-4,1 3 6,1 1 8,0 2 1,0 3 1,0 0 5,4 3 1,2-3-9,4 3-5,0-4-1,3 4 0,4-6 1,6-2-3,1-1-3,6 0 3,3-2 6,7 0-3,4-3 2,2-5 3,1-4-1,3-3 2,-1-2-3,6-2-3,-2-3-3,3-3-5,-6-4-3,7-3-9,-2-4-2,-5-4-7,-2-2-4,-5-5-2,-5-4 2,-6 0-9,-5-3-2,-4-3-12,-9-2-5,2 1-8,-8 1-26,-2 2-18,-6-4-21,3 10-18,-3-1-24,3 3-33,-2 6-41,1 5-39,-1 2-51,2 4-129,-2 6-113,2 0-45,-1 4-63</inkml:trace>
  <inkml:trace contextRef="#ctx0" brushRef="#br0" timeOffset="69844.8303">13621 6653 1341,'0'-5'-456</inkml:trace>
  <inkml:trace contextRef="#ctx0" brushRef="#br0" timeOffset="70161.9823">13623 6636 1254,'0'-3'-29,"0"-3"15,5 1 18,-5 0 17,-5 0 12,5 0 10,-2 0 3,-1-2 1,-4 2 4,0 0 3,-4 2 1,3-1 0,-3 1-6,-2 1 0,0 4 5,-4 1-4,1 1 8,-4 6-3,-2 2 1,4 4 0,-6 6-1,1 1 5,2 7-1,-4 3 6,4 4-8,4 2-1,4-1 5,4-1-6,-2-1 0,8-1-1,3-1-3,3-1 3,8-3 0,1 0 5,6-4 2,1-4 6,4-5 1,4 1 2,3-5 1,0-7-5,0-3-8,4-6 0,-1 2-7,2-10-2,0-2-7,1-7 0,-2-7 2,0-1-16,-8-4-2,-3-4-10,-10 2-14,-3-3-27,1-1-11,-11 3-8,3 0-13,-6 1-33,-1 3-19,1 6-32,-7 0-45,0 7-28,0-2-37,-6 6-113,-2 3-137,-2 7-58,0 4-61</inkml:trace>
  <inkml:trace contextRef="#ctx0" brushRef="#br0" timeOffset="70461.181">13674 8165 1365</inkml:trace>
  <inkml:trace contextRef="#ctx0" brushRef="#br0" timeOffset="70799.3441">13674 8162 1259,'-2'-2'-34,"2"2"10,-4-3 17,4 3 5,-6-1 17,2-2-4,4 0 13,-5 1 17,5 2 6,-5-6 12,-2 4-6,4 2 2,-3-4-6,-5 3 1,1 1-1,1 0-3,-5 1 2,-2 3 0,-1 0-2,-5 8 4,4 0-2,-2 2 1,-4 9 1,5-3 0,-2 5 0,4 2 4,4 3-5,-1 3 9,8-4-2,-1 4-4,7-5-6,0-1-1,4 6 8,5-4 0,7-3 6,3 1 3,3-5 0,5-1 3,3-6-4,0-3 2,2-2 8,-2-5 2,9-2-10,-7-6 5,2-2-13,6-2-1,-4-6-3,-2-4-5,-4 0-3,0-7-4,-4 2-7,-5-5-3,-5-6-3,-2 1-2,-8-1-7,-6 1-5,-3 2-6,-3-3-14,-5 7-17,-5 0-21,-5 6-21,-2 0-30,-3 5-31,-4 7-36,3 2-35,-3 6-45,0 0-107,-4 4-171,4 4-99,-2 4-120</inkml:trace>
  <inkml:trace contextRef="#ctx0" brushRef="#br0" timeOffset="71129.4753">13734 9237 1545,'0'-10'-255,"4"2"-184</inkml:trace>
  <inkml:trace contextRef="#ctx0" brushRef="#br0" timeOffset="71451.605">13738 9200 1123,'0'-11'-46,"0"4"14,3-1 14,-3-1 5,0 1 24,0 1 6,0 0 17,3-4 13,-3 4 11,0-1 13,0 1 17,-3-1 9,3 0 10,0 4 7,0-4-1,0 3-4,0 3-4,0-4-8,0 2-9,0 1-10,0 3-3,0 0 4,3 7 8,4 1 5,-3 2 4,-1 5-2,7 6 14,-4 0 1,1 4-1,6 4-12,-3 0-1,1 5-7,-2-1-10,5 5 6,-4-5-5,6 9-5,-5-9-1,2 1-5,0-2-6,-2-1-5,-2-4-2,1-1-4,1-4-4,-5-2-5,1-2-4,-1 0-3,-3-4-2,5 1-4,-5-2 0,3 0-5,-2-4-1,-1-1-1,0 2-9,0-5-6,-3 2-31,5-2-20,-5-3-23,3 1-29,-3-3-35,0 0-35,0 0-45,0 0-67,-8-10-163,5 5-160,-3-2 79,-1 0-96,1-1-117</inkml:trace>
  <inkml:trace contextRef="#ctx0" brushRef="#br0" timeOffset="72037.4926">13912 10257 1587,'3'-1'-178</inkml:trace>
  <inkml:trace contextRef="#ctx0" brushRef="#br0" timeOffset="72344.2387">13921 10248 1352,'0'-4'6,"4"2"9,-4-1 5,0 3 10,3-2 9,0 2 6,-3-2 5,0 2 2,0 0-2,0 0 2,0 0 2,-10 2-6,4 0-5,-1 1-6,-7 3-6,2 3 2,-6 2 0,6 1 1,-9 5 5,1 3 4,-3 3 0,3 2-2,0 4 2,4-1 1,-2 2 3,6 3 2,2-1 4,-1 1-8,8-6-2,-1 1 1,4-1 0,4-2-2,10 3 0,-2-3 8,5 0 5,3-3 0,3-4-8,5-3 4,2 0 3,-4-8-5,8 0-1,-4-4-3,3-3 3,0-3-6,0 1-4,-3-5 0,1-1-7,2-4 0,-6-5-7,-1-1-6,-5-2-11,-8 0-25,-4-3-21,-1 0-23,-5 1-34,-3 0-23,-7-1-39,3 3-34,-5 1-51,-4-2-123,-4 6-147,-4 0-35,2 0-51</inkml:trace>
  <inkml:trace contextRef="#ctx0" brushRef="#br0" timeOffset="73545.7696">14252 11621 1441,'-4'-3'-7,"4"0"19,-3 1 1,-3-2-3,-2 8 10,-5-2 11,0 4 5,0 0 5,-5 7 6,-1-1 4,-1 8 4,-4 5 2,5 3 6,-1-2 3,2 8 0,5 1 1,4 0 1,1-1-3,2 2 5,6-1 0,3 1-1,5-5-2,1-3 0,7 0 8,2-6 7,5-2-7,4-2 9,-5-9-1,8-1 6,5-6-10,-2-4-10,0-3-4,4-4-11,-1-5 0,-3-4-7,-3 1-8,-4-5-10,-1-6-17,-2 0-17,-11-3-16,-2-2-27,-5-1-22,-5-2-26,-7 6-26,-1 0-32,0 5-29,-3 5-31,-8-1-63,-3 7-135,3 4-227,0 5-137</inkml:trace>
  <inkml:trace contextRef="#ctx0" brushRef="#br0" timeOffset="73699.3337">14482 12702 1521</inkml:trace>
  <inkml:trace contextRef="#ctx0" brushRef="#br0" timeOffset="74004.0833">14497 12705 1412,'8'-3'6,"-1"3"21,-4-2 3,1-1 16,-4-2 16,0 0 13,-4-2 0,1 2 2,-4 1 3,-3-2 10,4 0 1,-8 4-7,1 0-3,-7 2-5,3 2-8,-6 4 1,2 3-12,-5 6 2,-1 5 3,4 5-2,0 1-3,-1 5 3,-3 2-2,8 4-3,2 1 0,1-5-5,5 2 5,5 0-6,2-3 4,4-2 6,0 0 4,7 0 11,-1-5 11,5-5 5,2-3 5,4 1 7,2-8-9,5-5-6,-1 0-6,4-10-6,3-3-6,0-4-7,7-10-21,-2-3-3,3-7-6,-1-11 0,-4-6 1,-7 0-7,-5-3-25,-5-1-20,-7 3-18,1 3-19,-6-2-12,1 7-32,-10 5-31,-1 2-38,-4 3-42,1 9-58,-12 1-97,1 2-210,-3 6 39,-7 2-102,-4 3-136</inkml:trace>
  <inkml:trace contextRef="#ctx0" brushRef="#br0" timeOffset="77259.8387">15289 2997 236,'3'-5'151,"-3"2"24,3 1-58,-3-3-6,3 3-12,-3-1 0,0-2-7,0 3-3,0-1 9,-3-1 7,3 1 6,-3 1 2,0-4-4,-1 4-1,1-3-1,3 3 0,-3-2-7,3-1-7,0 3-5,0 0-10,0-3-4,3 2-3,4-5-5,7 4 5,-2-4-2,6 3-3,1 0 2,8 2-2,-7 2-6,4 1 10,1 0-5,2 1-6,-3 5-1,3-1 1,-4 5-11,-1-1-4,2 4-5,-3 1 4,-1 7-8,-5-3-1,3 4-1,-2 1-8,-10 2 2,2-3-6,-5 6-4,-3-3 4,-3 2-6,0 4 1,-8-2-13,-2 0-17,-8 2-16,1-3-19,2-3-13,-6 0-20,0 0-15,1-5-18,0 0-22,-5-1-16,8-3-26,2-1-26,-6-8-75,7-4-130,-2-3-242,5-3-148</inkml:trace>
  <inkml:trace contextRef="#ctx0" brushRef="#br0" timeOffset="77501.3352">15501 2992 1735,'15'-3'-53,"-5"1"27,3 0 21,-3 2 28,0 4 21,0 1 14,0 3 8,2 4 5,3 4 8,-5 4 5,-1 2-2,2 6-6,-1 2-6,3 2-7,-3 1-6,0-1-7,2 4-5,6-5-9,-1 2-23,-4 0-24,3-4-27,1-1-21,0-3-17,0-3-21,-1 2-7,4-10-21,0 1-20,1-10-34,-2 0-121,1-2-188,-2-6 6</inkml:trace>
  <inkml:trace contextRef="#ctx0" brushRef="#br0" timeOffset="77975.2097">16176 2914 1315,'7'-19'14,"-4"1"26,4 3 25,-7 5 16,3 0 9,-3 5 4,3-2-2,-3 2 3,0 2 18,0 3 19,3 8 9,1-1-1,-1 3 3,1 5 2,2 6-13,-2-4-7,2 5-16,-3 1 8,4-4-14,4 4-12,-2-1-4,5-4-3,-4 2-12,6-3-11,1-1-1,0-7-12,2 2 4,-1-3-5,1-6-4,-2 1 2,-1-6-6,5-5-1,-1-1-4,-1-2-5,-6-7 3,1 4-4,0-9-6,-8 1-2,0-3-3,-2-3 0,-4 3-3,-4-2 5,4 4 6,-2 1 7,-2 2 6,4 2-1,-4 3-7,2 2-8,-1 4-1,0 1 0,-2 8-4,5 0 2,0 0-2,-3 12 2,3-1 16,3 4 7,2 0 5,-2 7 2,0 1 6,3 2-1,-2 7-1,5 1 4,-1-1-10,-3 3 0,3 2-5,1-1-4,-1 1-2,1 3-6,-5 0-2,-2-2-3,2-1-10,-8-2-19,2 2-23,-6-1-22,0-4-24,-4 0-32,2-4-25,-3 0-32,0-9-33,-4 0-42,0-7-42,4-5-39,-4-4-69,1-8-165,0-6-17,-8-8-178,4-6-238</inkml:trace>
  <inkml:trace contextRef="#ctx0" brushRef="#br0" timeOffset="78171.6852">16655 2157 2160,'25'-5'-13,"-5"5"35,-4 10 31,-2 5 14,-4 4 8,-4 5 7,-3 8 1,0 4-5,0 1-7,-3 2-1,5 4-14,-5 7-6,3-5-31,-3-3-38,0 9-42,7-3-37,-4-6-46,3-6-44,0 0-42,5-4-132,-4-7-241,-1-2-101</inkml:trace>
  <inkml:trace contextRef="#ctx0" brushRef="#br0" timeOffset="78375.1427">17217 2667 1697,'13'-4'-20,"-4"1"26,2 6 28,-1-2 28,4 5 11,-8 6 8,4 3 9,-4 2 0,5 4 6,-1 4-9,-1 2-8,-2 3-9,3 3-6,0 2-7,0 2-6,-3 1-10,3-1-31,-2 1-32,1-4-32,-3-1-35,1 0-25,-4-6-22,-3-1-35,-3-7-66,0 1-391,-5-2-125</inkml:trace>
  <inkml:trace contextRef="#ctx0" brushRef="#br0" timeOffset="78549.0301">16943 3018 1688,'4'-13'-14,"2"0"22,4 1 26,7 2 22,-1-2 5,8 0 2,-1 0 1,7 0-4,3 0-6,4-1-4,-1 4-8,2-4-15,-2 2-29,4 2-31,-5-2-38,7 2-25,-2 1-33,-4-2-23,-2 1-74,-1-4-279,0 0-10</inkml:trace>
  <inkml:trace contextRef="#ctx0" brushRef="#br0" timeOffset="79009.7965">17833 2496 1349,'4'-1'-13,"-4"1"25,0 0 25,3 7 22,-3 1 15,0 2 16,0 2 5,-3 6 14,3 0 17,0 3 3,3 2 4,-3 2-2,0 1 2,3-2-6,0 1-7,2 1 1,4-7-5,1 4-15,0-7-8,7 2-10,0-2-1,-1-4-9,4 1-10,0-6-3,0-5-10,0 2 2,0-8-7,3-1-12,-2-2 1,-1-3 3,-4-2-8,4-4-5,-7-3-1,1 1 6,-7-2 1,2 2 8,-2 6 16,-4-3-5,1 3-5,0 1-1,-1 2-2,0 1-8,-3 3-2,-3 2-2,3 3-6,0 0-3,-11 11-3,8-1 3,0 2 11,-1 3 12,4 3 4,0 2 9,4 2-1,-1 2 8,0 5 3,5 3 2,1 3-4,-2 0-6,3 5 0,3 0-5,-3 0-2,-3-3-7,0-1-3,-1 1-3,1-2-5,-7-2 0,0-3-3,-4-3-7,-5 3-12,-2-4-22,1-7-30,-2-1-27,-6-1-24,2-7-32,-4 1-29,3-11-31,-3-3-39,0-5-33,4-5-42,-1-6-95,0-6-190,4-8 7,3 1-205,-1-2-269</inkml:trace>
  <inkml:trace contextRef="#ctx0" brushRef="#br0" timeOffset="79411.4129">18491 2576 2000,'13'-5'-75,"-5"5"8,7-1 23,-5 1 30,4 0 23,-5-2 13,4 2 4,1 0 10,2-4 13,2 4 1,-2-2 4,4-3-3,0 3-1,-4 2 0,5-3-7,-5 1-5,1 2-3,0-3-2,-4 6 7,0 2 3,1-1-3,-1 7-2,-6-1-4,0 2-1,-1 3-5,-6 0-2,0 2-3,0 7-1,-6-2-3,-5 2 1,1 5-5,-3-5-1,-1 3-2,-2 1 3,-4 2-6,3-2 0,1 2 0,-5-3-2,9 1-1,-6-6 0,8-2-3,-2-2-1,8-3 1,-3 0-2,7-3 1,3-2 1,8-2 5,-2-1 1,5-1 1,2-6-1,5 0 7,5-4-7,4-1-1,-3-2-3,6 2-1,-3-3-8,-3 4-24,0-6-29,-1-1-33,-2 5-53,-4-6-43,0-2-125,-6 1-171,-5-1-64,1-2-49</inkml:trace>
  <inkml:trace contextRef="#ctx0" brushRef="#br0" timeOffset="79997.0295">14638 3941 1391,'10'-3'-174</inkml:trace>
  <inkml:trace contextRef="#ctx0" brushRef="#br0" timeOffset="80460.7904">14666 3930 1096,'6'-3'-41,"0"1"4,-2-2 4,1 4 7,4-1 5,-3-4 8,0 5 5,4-6 9,0 6 8,0-4 5,0 1 11,7 3 17,6-2 6,5 2 16,-2 0 1,11-3 15,3 3-2,10-2 2,6-1 1,11 0 0,10 1 1,13-5-2,3 2-1,3-4 0,37-5-3,-5-1 1,-1-2 0,-1-1-2,1-1 0,-3-2-2,3-2-2,-2 4 2,-1-5-5,3 0-3,-10 4-3,3-2-4,0-1-1,-6 1-3,-18 4-4,-9 1-2,-4 1-6,0 4 0,-2-3-7,-2 0 0,2 3 2,-4-4-4,-14 4-2,0 2-4,-3-2-5,0-1-3,-3 4 0,-4-3 1,4 0-7,-4 3 1,1-4 2,-2 1-4,4 0 5,-8 4-5,3-1 1,-9 2-2,6-2-2,-8 1 0,-1 0-1,1 4 2,1-1 3,-5-3 2,1 6-4,-1-4 1,-2 2-3,3 2-2,-4-1 2,4-2-1,-7 1 2,-4 4-7,1-1 4,-7-2 0,0 0-7,-3 3 2,-1-2 3,1 2 2,-4-3-1,1 3-5,-4 0-8,3-2-7,-3 2-10,-6 0-12,4-2-16,-4-1-34,-4 1-35,0 2-32,0 0-47,-9-8-98,-1 3-190,-1 0-23,-1-2-38,-9-4-50</inkml:trace>
  <inkml:trace contextRef="#ctx0" brushRef="#br0" timeOffset="81655.0967">19024 1827 1379,'-3'-7'-81,"3"1"42,-4 1 8,1 1 8,0 4 30,3 0 10,-11 4 11,5 5 16,-1 0 16,1 3 10,-1 9 8,-3-1 3,0 8 10,4 3 4,-2 3 0,5 3 2,-4 11 6,4 1-1,3 4-5,0 0 2,0 2-6,0 4-4,3 1 3,1 8-4,2 2 3,-2 2-12,0 1 4,-1 2 1,3 0-5,4 30 11,-3 0-12,6-3 10,-3-2-7,1-15-5,-2-15-9,-2 0 0,2 0-9,-1 3-7,2 2-7,2 27 22,2-4-5,-1-18-2,-2-13 0,-1 2-4,-1-6-8,-1 0-1,1 2-2,4 8 6,4 24 12,0-2-4,-4-20-6,-3-12-3,1-8-6,-1 0-1,-4 0-6,0-3-3,2 3-2,-2 15 6,1 5 10,-1-2-1,1-3-5,-7-11-3,7 0-4,-4-2-3,1 0-3,-4 13 5,6 5 5,-6 0-3,6 0 1,-2-2-4,0 4-3,2-2 3,1 30 4,-2-3 2,-1-11-1,-4 16-1,7-17 4,0 15-3,0-3-1,3 2 0,0-17-3,-3-12 0,9 25-4,1-5 5,-7-13-4,7 13-2,-1-12-2,1 9-2,-2-12-2,5 14-2,1 1 2,-4-16-5,-4-8 1,6 25 1,-1-16 1,-5-8-1,4 26 2,-4-18-6,-3-10 1,7 2-4,-3-1 2,2 24 3,-2-16-3,-1-6 1,-3-5-3,0 2-3,0-3 2,4 1-1,-5-8 0,-2-3 2,7 9 0,-5-3-5,1 0-2,1 0-1,-2-10 3,4 13 1,-2-5-4,2 7 2,4-4 1,-4 2-2,1-1-4,-1-1 1,0 2 4,-3-1 2,3-3-4,-3 0 0,1-6-4,-2-4 7,1 3-7,-3 0 1,3 0 0,-3-1 4,-1-3-2,1-1 3,0-1-4,-1-3 0,-2-3 2,-1-1-1,0-2 0,1 2-1,-1-1-3,1-2 0,-1 4 2,-3-4 4,0 2 1,3-1 0,-3 0-4,0 1-3,3 1 8,-3-3-11,4 2 5,-4 4 2,-4-5-3,4 2-2,0 1 4,-3-4 8,3-1-10,0 2-1,-3-3 0,3 4 1,3-7 2,-3-1 1,0-3-3,-3 3 2,6-3-1,-3-2-1,0 1-5,0-1 9,0-1-4,3 1-4,-6-2 10,3 3-3,0-2-3,0 0 4,0-1-5,0-1 4,0-1-4,0 2 1,0-1 1,0-3-1,-3 4-2,3-4 7,0-1-2,-3 5-1,-1-3 1,1-1-5,-1 2 5,1-3 1,0 4 7,-1-2-1,1 2-16,-3-1 3,-1 0 0,0 0 4,0 1-5,-2 1 7,2-5 3,-3 2-7,3-4 0,-3 5 0,3-7 0,-3 0-8,4 0-18,-8-3-30,4-4-55,1-2-63,-1-8-73,-4-6-121,-2-6-186,-8-8-189,-9-17 94,-21-29-512,-6-18-627</inkml:trace>
  <inkml:trace contextRef="#ctx0" brushRef="#br0" timeOffset="84545.9521">9828 5540 517,'4'0'46,"-4"2"-1,5-2-8,-5 0 12,2 5-19,2-2 1,-1 1 36,4-1-8,-1-1-3,-6 1-3,7 0-1,-4-1 4,-3 1-2,4-2-5,-1-1 0,0 3 2,4-3 2,-4 0-2,7 3 5,-3-3 3,6-3 5,1 3-3,2 0-1,1-3-6,7 3 1,-5-1-2,8-2-4,3 1 0,3-1-5,1 0 3,2 1-5,8-3 2,2 0-17,5 0 3,12-2 0,-3 0 0,6-1 4,2 1-4,2-4-2,-1 1-2,12 0-5,2 0-1,0 0 1,-3 1 0,-10-2-6,4 4 1,-4-4-3,0 7 2,-4-4-3,-2 3 1,0-2 0,-4 2-3,-8 0 3,-1 2 0,1-2-2,-2 2-1,-2 2-3,-1-5 0,-1 4 0,-3-1 0,4 2-2,-7-2 3,1 0-1,-2 3-1,-2-2 0,2-2 0,-1 4-3,-2-2-1,4-1 1,1 3 0,2-3 0,0 2-1,4-2 2,-4-2 0,1 2 0,2 1-4,0-1 3,-2-1-1,2 1 0,-2 1 2,0-1-1,-4-2-3,2 3 2,-4-1-1,2-1 2,-4 1-4,1 0 1,-4-2 1,4 4-1,0-2 0,-1-2 2,8-1-1,-4 3 1,3-1-2,1-1 1,-1 2 1,1-2-1,-5 0-2,3 3 2,3-3 3,-2 2-3,0-2-1,1 0 5,-8 2 0,5 2 3,2-5 6,0 4-2,-2-2-1,5 1 3,-2-2 3,-1 1-5,-4-1 1,5 2-2,-4-1 2,4 2 5,-1-4-3,0 4 2,4-3 0,-4 0 0,1 3-4,1-3-1,0 0 1,0-1 0,6 5-1,-3-5 5,-6 1-10,1 4 2,-8-2-5,-2-2 3,-3 5 2,-4-4-5,1 0 1,-7 0-2,0 4 4,-4-1 2,-2 1-3,-1-3 1,1 3-1,-4 0-9,-4 0-24,-3 0-27,-3-2-33,0 2-41,0 0-70,-23 0-125,4 0-205,-11 0-76,-7 2-104</inkml:trace>
  <inkml:trace contextRef="#ctx0" brushRef="#br0" timeOffset="89225.5761">16419 4095 551,'0'0'125,"0"0"-44,0 0 8,0 0 3,6 0-2,-6-3-7,0 3-4,0 0-3,0 0 8,0 0 3,0 0-1,0 0-5,0 0-3,0 0 9,0 0 4,-3 11 7,3-4 5,3 5 6,5 0 5,-6 8 1,6 1 1,-5 4 6,6 0 5,-1 5-9,2-1 8,-4 4-6,0 0-4,4 0-5,-2 1-9,1 1-8,-1 0 0,-3-1-9,3 0-6,-2-2-5,-3-3-6,2-5-5,1-2-5,-4 1-11,-2-3-2,4-3-8,0-2-4,-2-2-15,2 0-23,-1-1-22,2 0-30,1-7-40,-6 0-55,2-2-61,6-1-61,-2-7-143,-6 0-207,3 3 79,-6-3-81,-1 2-125</inkml:trace>
  <inkml:trace contextRef="#ctx0" brushRef="#br0" timeOffset="89592.5927">16615 5157 1523</inkml:trace>
  <inkml:trace contextRef="#ctx0" brushRef="#br0" timeOffset="89931.6855">16625 5145 1382,'4'-3'-53,"-1"-1"16,5 4 21,-8-3 18,3-3 8,0 4 5,1 0 18,-4 2 1,0-5 3,0 2 5,0 1 2,-7-1-3,4 0 3,-5 1-1,1 2-1,-3-3 2,5 6-5,-6 2 2,-3 3 1,6-1 0,-6 7 0,1-1 3,-4 5 4,1 2 2,-2 5 4,4 3 3,2-2 5,-1 3 2,-1 3 0,3-1 2,1-2-7,4 3 0,3-2 3,0-2-10,3-2-4,3-2-1,0 1 0,8-3-1,-2-1 6,4-1 4,4-6-2,-1 1 2,8-1 3,0-5-4,-2-2-3,6-1-2,-6-6 1,5 0-8,0-6-2,-1-1-5,2-2-5,-5-5 4,1-3-10,-1-5 7,-6 0-15,-1-4-1,-2-4-5,-8-3-21,-3 1-20,4-2-21,-7 3-29,-3-1-28,-4 2-32,1 2-34,2 8-37,-6-1-58,-3 9-163,0 0-91,-4 7-34,-4 3-57</inkml:trace>
  <inkml:trace contextRef="#ctx0" brushRef="#br0" timeOffset="92009.201">16683 6092 1377,'0'0'-67,"2"0"7,2-2 9,-4 2 14,0 0 14,0 0 11,0 0 19,0 0 5,6 0 9,-6 0 6,0 0 11,5 0 5,-5 0 7,0 0 4,0 0-1,-5 5 0,2-3 4,3 0-3,-3 3 0,3-1 3,-4 4 1,4-1 2,-2-1 1,2 7 5,0-1 3,0 6 8,-3 5 3,6 2 7,-6 2-2,6 4-1,-3 0-1,2 5 2,2 1-3,-1 1-13,0-4-5,2 4 0,-2-1-9,0-1-1,1-4-11,-1 0-1,3-4-4,-3-1-5,0-1-8,2-7-9,-2 4-33,0-5-33,1-3-34,-1 0-44,0-3-44,0-2-37,0 0-91,0-5-204,2 3-82,-2-6-87</inkml:trace>
  <inkml:trace contextRef="#ctx0" brushRef="#br0" timeOffset="92504.054">16890 7700 1427</inkml:trace>
  <inkml:trace contextRef="#ctx0" brushRef="#br0" timeOffset="92734.4391">16893 7695 1304,'0'-3'-36,"0"3"20,0-6 14,3 6 26,-3 0 15,0 0 10,0-4 9,0 4 10,0 0 4,0 0 0,0 0-4,0 0 0,0 0 20,-3 10-2,3-2 3,3 2 7,0 5 5,1 0 4,-1 6 2,4 5 9,0 7-4,2 3 5,-2 3-14,7 6-3,-8 0-9,7-1-9,-2 5-3,2-5-7,1 4-10,-1-3-6,0-6-5,0 1-5,0-7-7,-2 0 0,-1-3-7,-4-5-13,5-4-28,-5 0-21,-3-1-27,4-2-33,-1-6-39,-2 4-48,0-4-59,-8-4-146,4-1-175,-7-2-120,4 2-171</inkml:trace>
  <inkml:trace contextRef="#ctx0" brushRef="#br0" timeOffset="93230.1117">17247 9335 1688,'0'-8'-74,"0"0"15,-3 4 16,3-1 21,0 0 20,0 0 32,0-1 15,0-1 17,0 2 18,0 4 4,0-5 4,0 4 0,-5-2-7,5 2-5,0 2 0,0 0 8,-3 11 9,3-2 7,0 1 1,3 5 3,-3 3 0,5 5 1,-2-1-1,3 5-2,1 8-8,-1-3-3,5 6 5,-1-3-10,-4 5-9,4-5-2,4 4-7,-5-5-6,2 1-5,2 0-4,-5-6-7,4 0-5,-2-3-8,-4-3-2,1-2-7,3-2-26,-3-2-29,-1-4-27,1 0-27,-3 0-38,2-4-35,1-1-58,-4-3-57,0-3-146,1-2-134,-4 0 41,0-7-32,-4-1-47</inkml:trace>
  <inkml:trace contextRef="#ctx0" brushRef="#br0" timeOffset="94107.4527">17543 10585 1385,'0'-3'-83,"0"1"59,0 2 7,0-3 17,0 3 9,0-5 3,0 5 13,-3-3 7,-1 3-2,1-1-3,-1-2-6,-2 3 16,0-2-1,-5 2 6,4 2 0,-3-2 1,1 0 2,-2 4-9,-1-1-4,-2 2 3,0 3 0,-2 4 2,0 1-2,2 3-3,-2 5 6,-1 1 16,0 7 6,4 0-13,-4 1 2,4 3 1,-3 4 0,8-1 3,-2-2-3,7 1 5,0 0-3,3-8 1,3 4-3,0 1 1,4-1 2,7-4 2,-1-3 3,7-3 4,-4-4 0,8-4-1,3-3-2,-1-5-5,4-3-2,0-2 1,4-5-5,2-3-5,0-6-7,1-1 2,-3-6-8,3-1-4,-7-6 0,-7 1-9,0-3-18,-9-2-21,-1-1-18,-7-4-17,-2 4-17,-8 3-29,1 2-27,-10 3-20,3 3-31,-7 7-35,-7-3-107,-2 9-182,-4 3-55,0 1-63</inkml:trace>
  <inkml:trace contextRef="#ctx0" brushRef="#br0" timeOffset="94655.9813">17833 11877 1536,'4'-25'-31,"-1"3"15,0-1 15,-3 3 8,-3 1 10,0 1 9,-1 0 12,-2 1 0,-2 2 4,-4 3 0,2 0 1,-4 6 8,-2 0-2,-2 2 0,-5 6-1,1 6 2,-2 2-1,-3 6 1,-3 3 1,3 3 0,-6 6 4,6 4 1,1 3 2,-1 0 1,7-1-3,3 0 0,4-2-1,7-2 1,-1-5 3,3 0-2,8-1 0,3-5 8,-1-2 1,7-2 3,4-5 10,3-2 1,3-2-6,4-9-10,6 0 0,4-7-12,4-6-1,-5 2-12,3-6-1,2-5-9,-4 2-11,-4-4-24,-9 4-21,-2 1-27,-1-1-28,-12 7-33,-1 2-43,-2 4-47,-6 5-41,-6 0-98,-5 5-168,-2 2-118,-4 4-128</inkml:trace>
  <inkml:trace contextRef="#ctx0" brushRef="#br0" timeOffset="95067.7961">18080 12720 1673,'10'-6'-45,"0"4"4,0-3 19,-3 0 24,-4 3 7,1-6 11,-4 3-1,0-2 10,-4-1 12,-3 1 8,1-1-1,-4 2 2,-4 2-1,1 2 1,-4-1-6,1 3 3,-4 3-2,-1 2 4,-1 2 4,-5 4 3,0 4 4,-3 2-1,0 3 3,3 6 3,-3 3 3,0 0-3,10 1 3,1-2-6,4 3 0,0-2-1,4 0 3,7-3 3,4-1 10,4-2 2,7-1 6,-2-10 9,8 1 5,2-3-5,5-5-7,3-5-9,3-5-5,3-2-8,7-9-9,4-9-8,-1-2-2,7-8-5,-7-7-26,1-4-28,-7-4-38,-10-7-44,-8 0-36,-5-6-42,-8 11-49,-6-6-97,-9 3-219,-15-5-12,-6 5-108,-13 3-153</inkml:trace>
  <inkml:trace contextRef="#ctx0" brushRef="#br0" timeOffset="97553.9763">41 5929 480,'-3'0'44,"3"0"-20,-10 0 0,6 3 8,0-3-48,8 5 75,-4-2 2,-4-1-19,4 1 2,4-1-9,-4 0 4,0 1-4,0-1-6,4 2 3,-2-1 9,6 2 0,2-4-4,0 2 12,7 0-2,-4-1 2,7 1 3,10-2-1,-3 2-3,6 0 3,4 2-2,7-3 2,-2 1-7,9-1 3,-5 3 2,4-3 1,1-2-5,1 3-4,-1-1 4,2-2-3,0 0-4,-3 0-2,1 0-1,-2 0-5,1-2 0,1 2-1,-6-3 0,0 1-2,0 0-2,0-1-2,-2-2 4,-3 3-3,-3-1-3,3 1 3,-4-1 0,1 0-1,-4-1 1,1 2 1,3-1-2,-4 0-6,3 2 2,-2 1-5,-1-5 2,-3 4 0,0-1-2,0-2 1,3 2 0,-3 2 0,-3-3 0,3 1 0,-3 0-1,0 2 2,3-3 2,0 1-4,2 2 3,-4-3-4,2 0 0,-3 1-3,3-1 0,-4 1-1,4 0 1,0-1-1,0 1-3,1-1 0,-1-2 0,0 3-1,0-1 1,3 0-2,-3 2-2,3-2 4,0 1-1,4-1 2,3 0 1,4 2-1,-2-5-1,6 4-2,-2 2 2,4-6 0,-5 3-4,10 1 2,-5 0 1,4-3-1,-2-1-1,2 1 1,0 3 1,-1-3-1,0 0-2,-3 3 1,4-3-1,-5-1 2,2 2-1,-4-1 1,-4 1 0,4 1-1,-4-6 4,0 7 0,-3-3-6,2 0 3,-1 0-1,-4 2 3,3-2-4,-3 3 5,7 0-2,-2-3 0,2 2 1,-1-2-3,4 3 4,0-1-2,0-1 2,2-1-3,5 2 2,-4-1-3,3-2 1,10 0-1,1 1 1,-4-2 4,4 2-1,-1 0 0,0 0-2,-10 0-2,4 0 3,-4 3-2,-3-1 1,1 1 1,-5-1 0,1 0-3,-1 3-1,-9-1 1,0 1 1,-3 0-2,-4 0 1,0 0 1,-5 1 0,6-1 0,-8 3-4,-3-3 5,4 0-3,3 3-1,-1-1-2,0-2 4,4 3-1,0-1 1,4 1-4,3-3 5,0 2-2,8 1-1,3-1 2,-2 0-6,1-2 5,10 0-4,0 3-1,0-3 2,-1 2-1,4-2 2,-4 3 1,1-3-3,3 0 4,-3 0 1,0 0-1,0 3-3,-6-3 2,4 0-2,-5 0 2,-3 2 2,0-4-3,-8 2-1,2 2 3,-1-2 0,0 0-1,-4 0 0,5 3 2,-2-3-4,4 0 4,4 0-3,1-3 2,4 3-1,2-2 1,-1-1-5,7 3 1,4-5 5,2 2 0,1 1-4,-2-3 4,6 0-2,-1 3-1,0-3 2,1-1 0,2 2-1,-3-1 0,1-2 0,-2 2 3,1-1-4,-2-1 1,1-1 1,-9 0 0,4 4-3,-4-4-1,-11 3 4,0-3-1,0 4-1,0-4 1,-2 4-1,-1-5 2,1 1-3,4 2 3,-5 0 1,4-1-2,7 0 2,3-1-3,-7-1 0,-3 3 1,1 0 0,-2 0-1,-2 0-2,-1-2 2,-2 4 2,-4 2-2,-4-4-1,-6 4 0,5-1 1,-10 1 0,1 0-3,-1 2 3,-5-3 0,-1 3 0,-2-2-1,0 2-1,-4-3 1,4 3 1,-4 0 2,4 0-2,-4 0 0,1 0 0,-1-2 0,0 2 2,4 0 1,-4-3 1,1 3-2,2-2 3,2-1-3,1 3-1,-2-3 1,3 2 0,0 1-1,-3-3 0,-1 3-4,-2-3-14,-1 3-27,-3-2-30,-3 2-59,-1 2-61,-6-4-113,0 2-223,-20 0-101,1 2-127</inkml:trace>
  <inkml:trace contextRef="#ctx0" brushRef="#br0" timeOffset="101851.4577">30 6945 324,'5'0'98,"1"3"59,-2-1-22,1 1-29,-1-3-10,0 1-2,-2-1-5,3 3-5,-2 0-2,-3-3-4,3 2-3,1-2 3,-4 0-2,3 3-2,0-3-2,-3 0-3,0 0 0,7 0 3,-5 0-2,6 2-1,-5-2 0,1 0 2,2 0 2,-6 0 1,14 0 1,-8 3 3,1-3-1,0 0-1,3 0 0,-4 2-1,1-2-4,3 0 2,-3 3-7,-1-3 0,1 0-6,0 0 7,-1 0 2,4 2 3,0-2-15,-3 0 9,3 0 2,-3 0 4,3 0-2,0-2-7,-3 2-1,2 0-8,-2 0 2,-1 0-12,2-3 3,-2 3-7,1-2-1,-4 2 6,3 0-7,2-3 3,-2 3 6,4-2-1,4-1-4,-1-2-6,4 2 0,5-1-2,5-1 4,3-4-6,8 2 1,5 0-3,7 0 2,-1-1 3,15 3-2,3-2-1,0-1 3,2 0-1,1 2-2,1 0-3,-1 0-2,3 5 8,-6-5-26,3 6 0,-7-2-1,-3-1 3,0 3-1,-3-2 0,3 2 2,-3 0-3,0 0 3,-1-2 2,-3 2 2,-3 0-3,0 0 3,0-3-3,1 3-1,-6-2-1,3-1-1,-2 0 0,1 3-1,-4-2 2,4-3-2,-1 3-3,2-1 4,-5-2-3,4 3 1,-4-3-5,4-1 1,-4 2 0,-7 2-2,8-1 5,-4-2-7,-5 0 2,4 3-1,-3-4 1,-3 3 2,0 1-3,1 0 0,-1-3 1,0 2-2,1 0 1,-4 1 0,0-1-4,4 3 4,-1-2 0,-3 0 0,4 2-1,-1 0 2,3 0-2,-2 0 0,2-3 2,-3 3-1,8-2 0,2 2-1,1-3 2,2 1-3,4-1 1,-4 1 0,10 2 7,-4-3 4,1-1-3,2 4-3,0-3 1,1 1-1,1-1-1,0 3-2,6-5 2,-6 5 0,7-5-2,2 5 4,1-6 2,-1 4-5,5-1-3,-1-1 3,2 1 1,-1-2-2,5 2-2,-2-4 0,-1 5 2,14-6-2,-14 3 0,-2-3 0,2 7 1,-7-7 0,2 3 0,-2 1-1,-2 1 3,-4-3-2,3 3-2,-13 1 4,0-3-1,0 3 1,-1-1-2,-1 0 0,-9-2 1,2 5-1,-8-2-2,4 0 1,-4-1-2,-3 1 2,0 2 0,3-3-3,0 3 2,-2-5-1,5 3-7,5 2 2,-5-3 0,7 0 0,4 3 4,-1-1-3,5-2 1,-2-2-3,6 5-1,-3-3-1,1 1-4,5-2 3,-5 1 3,4-1-6,-7 2-2,3-1-6,1 1-2,-5 0 6,2-3 1,2-1-1,-3 4 0,-3-3 6,3 0 1,-4 3-1,1-3 4,-4 0-1,-1-1 3,0 5-1,-2-4 2,-7-1-2,2 4-1,1-2 3,-3 3-3,-1-1 3,-1-2-1,2 2-1,1-1-4,-1 3 2,0-2-8,4 0 2,3-1-3,6 1 7,2-1-1,1 0-11,5 1 6,-1-1-2,4 3 0,0-2 0,0 0 8,9-1-2,1 1 3,6-1-3,-3-2 5,3 5-5,-3 0 5,4-2-1,-1 2 0,-7-3 3,-9 3 3,0 0 0,-7 0-3,-3-3 1,-7 3 1,-3 0-3,-4 0 5,-1 0 1,-4 0-6,-4 0 4,-2 0-1,-1 0 2,-4 0-2,-1 3-7,1-6-2,2 6-2,-3-3 0,3 0 1,-3 3 5,0-3-1,1 0 1,0 2-3,-2 1 7,6-3-1,-1 2 1,0-2-1,4 3 1,-1-3-1,7 0 2,-3 2 3,3-2-2,-3 3 3,6-3-3,1-3 1,-1 3 2,0 0 0,0 0-3,4 0 1,3 0 1,3-2 2,-3 2-3,7 0 4,-1-3 1,-3 1-1,4-1 1,1 1-1,2-1-3,-5 0 4,6 2 0,2-2 1,1 1-1,3-1 2,-4-1-1,4-1 1,-4 4 1,3-1-1,1-2 2,7 2-2,-1-1-1,0-1 3,-6 1-4,6 1 1,-6-1 5,6-2-7,1 2 0,3-1 4,0 1-3,-1-2 2,4 0-2,1 0 1,-2 1-1,4-4-1,1 4 2,13-2 2,3 0-3,-1-1 2,1 2-1,-3-3-5,3 1 4,0 0-3,-3 2 2,0-3-1,3 1 6,-3 2-4,0-4-2,-5 2 3,-8 0-2,7-3-2,-12 2 2,-2 1-2,-4 0 1,0-1-2,1 1-1,-4-1 1,-3 1 0,-1-4 4,1 4-3,-6 2 0,-2-3-3,11 1 4,-3 0 0,-3-1-3,-5 4-1,11-4 2,-11-1 0,3 6 1,5-6-2,-6 5 3,0-1-2,-1-1 4,4-1-1,-1 5-7,-3-6 8,-3 6-5,3-3 1,-3-1 1,3 5 3,-3-4-3,-4 2-3,4-1 0,-4-1 1,4 2-3,-1-1 0,1-1 2,-1 3-3,5 0 3,-1-1 1,-1-2-9,2 2 2,2 1-1,-3-1 2,3-1-5,1-1 2,9 2 2,4-2-2,-4 0 0,4 1 0,0-1 3,-4-1 3,4 0 0,-1 3-2,0-6 3,1 7-1,-4-5 0,2 1 1,-2 1 1,-3-2 1,3 2-1,-2 0 0,-1-3-4,0 2 2,0-1-4,0-1 4,3-3-3,-3 4 1,0-4 4,7 4-6,-1-5 2,0 2 3,12 1-3,1-5 3,2 4 1,-1-3-3,-1 4 3,2-1-5,-11 0 7,0 2-2,0 1-3,0-4 2,4 2 7,-8 1-5,4-2 2,-4 0-4,5 1-1,-4 1 4,-1-2 0,-3-1-5,-3 4 4,-6 2 2,-8-3-3,1 4 4,-7-4-1,-7 6-2,-3-3 3,-3 2 6,-3 0-6,-7 2-9,-4-2-37,0 0-33,-6 1-35,-7-1-48,0 3-67,-20-4-95,-1-1-246,-9 1-1,-16-1 89,-24-2-103,-63-1-85</inkml:trace>
  <inkml:trace contextRef="#ctx0" brushRef="#br0" timeOffset="104461.4746">325 8130 404,'-4'0'139,"8"-3"-190,-4 3-20,0 0 132,0-5 8,0 5-12,0-2-17,-4-1-8,1 1-3,3-1 5,-6 1-10,3-1 4,-5 0-9,2 1 4,-1 0-5,1-3 0,-1 3 3,0-1-10,0-2-1,1 2 9,-1 2 5,0-2-4,1 0 14,2 3 4,-2-6 8,2 6 5,-2-2 1,2 0 3,-2 2 5,2-4 9,-2 4-9,-1-1 2,0-2-10,1 1 1,-4-1-1,0 0 5,0 3 0,-4-2-7,3 0 6,-1 2 3,-1-3 7,2 3-3,2 0 0,-1 0 2,-1 0 1,-2 0 5,2 0 9,5 0 2,-3-2-4,2 2-1,-1 0-1,2 0-2,6 0 0,-6 0-4,3-3-4,-2 3-3,5 0 17,0 0 13,14 3 5,0-3 1,2 2 1,8 1 10,9-3 1,4 0-3,10 2-3,6-2 1,4 0-7,13-2-2,6 4 1,14-4-5,4-1-2,-1-2-5,3 3-4,-1-4-2,4 2-5,-3-1 0,4 0 0,1 0-4,-1 1-4,4-2-5,-7-4-5,2 6 2,-2 0-5,-4 2-3,0-6-5,-3 3-2,-15-2-3,1 1 4,-2 2-2,-4 1-1,-1-4 6,2 2-6,-5 2-6,4 2 1,-3 1-2,-4-6-5,-1 0-4,-4 4-3,-8 2-3,3-6-3,-3 5 5,-2-2-4,2-2-7,-4 2 0,1 1 0,3 0-2,-3-1 2,2 1-1,2-1-4,-4 1-3,2-1 2,1 0-1,1 3-3,-2-2 4,2-3-3,-1 3 0,-2 0 3,4-1-16,-4 0 4,3 1-4,3-1 4,-4 2 0,-4-2-2,8 0 1,-3 1 1,-2 2 0,5-4 3,-8 2 2,7 0 2,1-2-5,0 3-1,-2-2 2,2 1 1,-4-1 1,4-2 1,-6 5-1,7-2 0,-9 2 0,7 0-2,-2 0 8,-4-3-4,2 3 1,-2 0 5,0 0-6,-3 0 0,2 3 4,1-1-6,-1 0 0,1 1-1,-4-3-1,1 3 1,-1-1 1,1 1 3,-1-2-4,3-1 4,-5 0-1,-2 0 0,7 4-1,2-2 1,2-2 1,-8 2 1,9 2-5,-5-2 2,5-2 0,-4 0-3,-1 0 3,1 0-2,3 0 1,-3 0 5,3 3-5,0-3-1,-3 0 0,6-3 0,-3 3 1,3-2-1,1 2-1,-5-4 4,8 2-3,9 2-2,-9-2 6,10-2-6,0 3 2,0-2 3,-1-2-1,4 5-1,4-3-2,-4-1 3,0 1 0,7 1-5,-1-3 3,1 2-3,-2-2 3,10 0 0,5-2-4,0 2 6,0 1-1,-3-2-1,6 0 1,-3 4 4,-3-4-3,3 0-5,0 0 3,-18 2-2,16-1 3,-11 2 0,-1 1-1,-1-4-1,1 4 1,-7-3 0,2 1-6,-4 1 2,-11 0 4,1 3-1,-7-5-4,0 4-4,-4 1 4,-8-3-3,-5 3 3,2 0-1,-5 0 3,-2 0 0,-5-3 1,0 3-4,-2 0 3,-1-2-1,-1 2 1,-2 0-2,0-3-2,3 3 1,-3-3 0,-1 3 2,1 0-1,3-2 1,-3 2 0,6-4 2,4 3 1,3-4-2,4 2-4,8 0-2,6-1 0,4-1 1,13 0-1,1-1 0,7 2 3,1-1 1,12-3-2,3 2 3,5 0 0,3-2-1,7 1 2,25-4 1,-18 4-2,-11 0 3,34-1-1,-28 1 3,-6-1-3,-3 0-1,0 2 2,-1 0 1,4-1 0,-4 1 0,2 1 2,-2 1 0,1-1-2,0 0 0,-1 2 4,-2-2-3,3-2-1,-4 4-2,4 1-2,-4-3-1,0 2-1,1 0 1,-1 2-1,-1-4 0,3-1 0,-1 0 4,-1 5-1,4-5 0,-1 1-2,4 3 3,1-3-1,-2 0 4,4 0-3,1 2 3,33-4-1,-21 2-1,-16 0 2,4 0-2,-4 1 3,6-1-1,-5-1-1,35-1 2,-22-1-1,-18 1-1,5-1 2,-1 3-3,0-2 0,-4 2 0,1-3 0,0 3 2,-3 1 0,-1-4-3,-3 3 4,0 0-2,0-1 0,0-1 2,0 2 0,0 0 2,-4 3-2,-9-4 0,1 4-1,-2-3 1,1 3-1,2-3 2,-6 2-2,4 1-1,-7-4 1,1 5 4,-1-2-6,-4 1 0,1-1 2,-11 0 3,12 1-1,-12-2 1,1 3-2,-1-2-1,8 0 2,-9 1 0,3-1 3,9-1-5,-4-1 1,4 0 3,-3 2-3,6-2 3,-4 0-5,4 0 3,1 3 0,2-3-1,-1-1 2,12 0-1,3 0-1,0 0 2,0-1-1,-1 0 0,-13 2-2,0 0 0,1 2 4,-4-2-2,-3 3 0,-3 0 1,-8-1-1,-6 1 0,-3-1 0,-4 1 0,-6-1 0,-4 1-3,0-1 0,-6 3 5,-4-3 0,-2 3-10,-2-1-7,-5-2-30,-4 1-32,-7-1-19,-3 3-36,0 0-36,-13-9-60,-4 8-66,-10-7-109,-6 3-253,-24-2 35,-6-4 99,-27 2-189,-43-1-203</inkml:trace>
  <inkml:trace contextRef="#ctx0" brushRef="#br0" timeOffset="105279.2652">15 9085 390,'-10'5'45,"3"-3"-212</inkml:trace>
  <inkml:trace contextRef="#ctx0" brushRef="#br0" timeOffset="110175.7223">71 9024 697,'4'0'103,"2"-2"-109,1-1-46,-5 1 123,6 2 13,-1-2-12,-1 2-16,-3 0 1,1-3 15,3 3 10,-4-2 12,0 2 1,-3 0 5,0 0 3,0 0 0,0 0 1,0 0-1,0 0 3,0 0 0,-13 2-1,9 1-2,-2-3-4,3 2 2,-1-2 3,1 2-1,-5-2 3,8 0 6,-6 0 0,3 3 13,0-3-4,3 0 1,0 0 1,-7 0 3,7 0 3,0 0-3,-6 0 1,6 0-6,0 2-8,0-2-2,0 0 1,0 0-1,0 0-2,6 3 1,-2 0 2,-1-3 4,3 2-2,0 1 0,5-2-5,2 5-9,-2-4-5,5 2 3,1-2 19,3 1 5,0 0-3,7 1-1,-4-4 2,4 2-1,2-2-6,6 3 5,1-3-14,-3 0-10,4 0-3,7-3-4,2 1-4,1-1-4,-1-1-6,1 1-7,3-3-4,-6 4 7,2-1-2,1 0 3,-1-1 4,-2 2 1,-2-1-8,-1 0-7,-4 1-1,0-1-4,-1 1-1,-3 0-7,5-1-3,-2 1-18,-3-1-26,4-2 0,-4 5 0,0-2 0,4-1 0,-3 0 0,3 2 0,-1-2 0,1 0 0,-1 1 0,-3-1 0,2 2 0,1-2 0,1 0 0,-4 1 0,0-2 0,0 2 0,1-1 0,-4 0 0,3 3 0,-7-1 0,4-2 0,0 3 0,-3 0 0,0 0 0,0-2 0,-3 2 0,2-3 0,-6 3 0,10 0 0,-3 0 0,-4 0 0,1 0 0,-2 0 0,2 0 0,0 0 0,-1 0 0,1 0 0,-2 3 0,2-3 0,-1 2 0,4 1 0,0-2 0,-1-1 0,1 3 0,3 0 0,0-1 0,0 2 0,3-2 0,0 1 0,5-3 0,-2 0 0,1 0 0,1 3 0,10-3 0,0-3 0,-3 6 0,6-3 0,-2 0 0,2-3 0,-1 3 0,7 3 0,-4-3 0,0 0 0,4 0 0,0 0 0,-3 0 0,1-3 0,-1 3 0,0-3 0,-1 3 0,0-2 0,-1-2 0,-3 4 0,2-2 0,0-1 0,-3 0 0,1 2 0,-2-2 0,-1 1 0,2-1 0,-2-2 0,-2 2 0,-1 1 0,0 0 0,4-1 0,-3 1 0,2-3 0,4 0 0,-4 2 0,5-1 0,2-4 0,7 4 0,3-4 0,4 2 0,3-1 0,13-1 0,4 0 0,0 1 0,3-3 0,0 2 0,4 1 0,-1 1 0,3-2 0,4 0 0,-7 0 0,1 0 0,-3 3 0,-5 1 0,0-4 0,-15 3 0,-1-2 0,-7 2 0,-9 0 0,-5 2 0,-5-1 0,-1 1 0,-10-3 0,1 4 0,-4 0-17,-4-2-2,1 3-3,-3-2 4,-8 3-2,4-2 2,1-1 1,-2 3 3,-2-3 3,0 3-3,3-2 1,-3 2 1,2-2 2,1-1 1,7-2-1,6 3-4,7-6-11,4 3 4,10 1-1,6-4-4,3 1 0,10 2 2,14-7 2,3 3-1,6-1-5,34 0 10,1-2-1,-18 2 0,21 3 9,-1-4-5,-17 4 0,-16 2-1,34-5 2,-21 2-5,-16 3-2,0 0 2,-7 3 0,-11-1 2,-1 1 2,-9 0-6,-5-1-2,-11 3-4,-2-3 2,-8 3 3,-7-2 1,1 2 3,-7 0-1,1-3 3,-6 3-2,-1 0-1,-4-1 1,3 1-4,-4 0 2,2 0 0,-1 0-10,-3 0 4,3 0 9,3 0 3,-3 0 3,4 0 0,2 1 0,8-1 4,2 3-12,5-3-1,5 0-4,8 2 6,3 1 2,9-3 1,7 3-1,4-1-2,12 3 5,6-3 1,-2 1 4,3 2-2,1 0 4,-4 0-4,1-1 6,0 2-2,-8-1-2,1 0-4,-13-1-5,-1 2 6,-4 0-3,-5-2 0,5 4 3,-4-6-1,-12 0-12,4 3 10,-8 0 4,2 0-1,-5-2-2,-2 2 2,-8-3-3,-2 0 8,-1 1 1,0 0 3,-6 2-5,3-4-1,0-1 3,0 6 3,-3-4-2,6 2-1,11 1 3,-1-2-5,6-2-3,2 4-2,5-2-3,7 0 6,7 1-2,8 1 1,-1 0-1,13-2 3,3 2-1,0 0 5,7-1-3,-3 2-1,2-1 1,2 2 2,-1-5 3,-4 7 0,5-5-4,-4 1 3,-1 1 1,-6-2 0,4 4 1,-1-3-1,-6 2-2,-14-2 1,0 0 2,-3 0 2,0-1 2,1 2-7,-5-4 0,4 4 5,-3-3-1,0 0 1,3-2 0,0 2 1,4-1-4,-1 1 1,4-3 0,-1 0-1,1 3 0,16-3 0,4 0 2,3-3 0,-1 3 4,9 0-4,2 0-7,36-3 13,-2 1-10,3 2 2,-1-4 2,-3 4-4,4-6-2,0 6 4,-3-2 0,-2-2 0,-17 2 3,-20 2-6,0-2 3,-2-2 2,-3 3-2,-7-2 0,-13 3 4,-7-2-7,-2-1 4,-14 3 4,-1-3-2,-10 3 2,2-2 0,-12 2-5,0 0 2,-2 0 0,-4-3-6,0 3 4,-6 0-2,-1 0 5,-3 0-4,0 0 6,0-2-6,0 2-3,0 0 3,0-2 1,6 2 3,4-3 2,0-2-7,11 0 5,2 3-4,1-3 0,5-3-3,2 3 9,2 4-5,0-7 4,-3 2-5,0 0 0,-3 2 1,-3-1 0,-12 2-6,2-1-3,-4 1-16,-4-2-38,-6 0-30,-3-2-26,-4 2-29,-5 0-38,-5 0-41,-3-2-80,-11 2-73,-2-3-71,-7 0-222,-7-2 47,0 3 57,-7-3-265,2-2-321</inkml:trace>
  <inkml:trace contextRef="#ctx0" brushRef="#br0" timeOffset="112421.1924">14909 5075 369,'0'-3'95,"0"3"-27,0 0-9,0 0-145,0 0 142,3-2 15,-3 2-5,0 0-12,7 0 8,-7 0 4,0 0 2,6 0 3,-6 0-3,3 2 3,1 1-13,-1-3 6,-3 0 6,10 0-1,-3 0 1,-1 3-3,5-3 1,2-3-1,0 3 1,4-3 2,10 1 2,0-1-4,6 2 7,7-5 5,3-2 6,13 1 2,9-1 3,1-2-1,18-2 4,5 1-5,35-2-8,-14-1-5,16 2-7,-15 2-9,-12 2 2,2 1-8,-1-1-8,3 1-2,31-2-4,-25 1 9,-16 2-3,1 0 3,3 2-2,0-1 8,-1 0-12,-2 0 4,2 0 8,-2-2-6,-1-1 4,0 4 4,-3-7-2,-3 7 1,3-5-2,-16 5 4,9-4 2,-13 0-11,0 4 7,-3-1 1,-4 2-9,-1-2-2,-7 0-1,-5 3-2,0-1-5,-4 1-7,-2 0 2,-4-1-4,-4 3-2,1-3 4,0 1 0,0-1 5,0 3 0,-7-1 0,6-2 0,-3 0 3,-2 1 2,2-2 0,-3 2-4,0 0-1,3-2-3,-3 3-5,0-2 0,3 3-5,-3-2 0,-3-1-4,0 0 1,0 1-5,-4 0-2,-3 2-2,0 0 3,0-3-5,-3 1 2,-4 2-2,4 0 0,-4-3 0,-1 3-2,-2 0-4,1-2-11,-4 2-19,-5-3-34,6 6-52,-8-3-56,0 0-77,-20 2-94,-3 3-166,-10-2-158,-14 1 65,-14 7-245,-25 2-328</inkml:trace>
  <inkml:trace contextRef="#ctx0" brushRef="#br0" timeOffset="117929.5272">191 10085 834,'4'2'147,"-1"-4"-33,-3 2-21,3 2 3,1-2 0,-4 0 5,6 0 0,-6 0-2,0 0 8,0 0 10,0 0 7,0 0 5,0 0 2,4 2-3,-4-2-1,0 0-3,0 0-1,3 3-4,-3-3 8,0 0-4,0 0-7,0 0-2,0 0 3,0 0-5,0 0-1,0 0 2,0 0-5,-3 6-1,3-6-2,0 0 1,-4 2-1,4-2-3,-3 1 2,0 4-1,-4-4-1,4 2 2,-4 0-3,4-3 3,-7 2 4,6 1-2,-2-3-23,-1 1-7,4 2-2,-2 0-5,3-1-7,-1-2 1,-1 3-8,-2-3-1,6 0-2,-4 2 7,4-2-6,-3 3 0,3-3-8,-3 0-5,3 0-3,0 2 1,0-2-11,3 3 8,-3-3 7,10 2 2,-3-2 17,6 2-8,4 1 4,3 2 6,6-5-3,8 3 7,2-1 2,12 1 1,4-1-5,11 0 5,8-2-4,5 0 3,2 0-11,1 3-8,15-3 8,-14 0-2,12 2-4,-11 2-1,9-2-3,-10-2-1,-3 1-4,0 4-4,3-5-2,-6 1-4,-2 2-1,-2 0-6,-2-1-1,-3-2-4,-5 3 5,-2-3-10,-6 1-2,2-1 1,-3 3-2,-2-3-2,1 3 1,-2-3-3,1 2 0,-2-2 1,-1 3-4,-2-3 6,-4 0-7,7 2-3,-1-2 3,1 0-1,-2 0 0,4 0-2,0 3 1,1-6 1,-2 3-4,-3 0 3,5 0-3,-6 3 2,3-3-1,-8 0 1,1 0-4,1 2 5,-1-2-3,0 0-1,-4 3 2,2-3 0,5 4-3,0-1 3,-6-3-3,-1 0 0,4 0 0,1 0 2,-1 2-2,6-2 1,-6-2-3,7 4 2,-7-4-1,5 4 0,4-4 0,-3 2 1,7 0-2,-6-3-3,6 3-2,-3 0 1,4 0-2,-1 0-1,3-2 2,12 2 2,-5-2-3,4-3 1,-1 5 2,1-3-2,-4 1 2,3-1 1,2 1-4,-2-1 7,-9 0-5,3 3-1,-6-1 2,-1-2-2,0 1-1,-2 2 0,-5 0-1,1-3 3,-7 0-5,-1 3 5,-1 0-2,-5-1 10,-3 1-5,3 1 1,-6-1 0,0 0 0,-5 0-3,2 0 1,-5 0 8,5 0-3,-4 0-4,1 0 3,-2 0 0,1 0 0,1-1-1,9 1 8,5 0-9,9-5-3,3 2 3,3-1-5,14-1-5,6 1 5,3-4-2,17 0 3,3 1-2,5-3 1,4 2 1,28 2 1,-17-1 2,21-1-1,-24-3-2,-13 6 5,-1 0-3,-1 0 8,-5 0-11,6 0 3,-21 3-1,4-1-1,-6-2-1,-5 3-1,-7 2 4,-4-3-4,-3 3 1,-4-3 1,-13 3-3,-1-1 7,1 1-1,-7 0-4,-4 0-2,1-3 1,0 6-5,-7-3 6,0 0-2,0 0 3,-4-3 5,1 6-8,4-3 2,-5 1 2,1-1-3,2 0 3,-2 3 0,1-3 1,1 3 2,-2-3-6,2 0 3,2 2 1,2-2-1,4 3-1,3-3-3,0 0-4,3 2 2,4-2 0,-2 0-3,6 0 8,6 0-3,0 3 2,3-3 2,0 0-2,4 2 3,-2-2 2,5 3-2,0-3 2,0 0 0,-4 0 10,4 0-12,0 0-3,-1 0 5,-2 0 5,-1 0-1,1 0-3,-2 0 2,-1-3 12,-1 1-15,-4 2 1,8 0 2,-4 0 0,0-5-5,3 5 5,-2-3-3,1 3-1,2-2 3,6-1 2,3 0-2,0 2 2,8-2 1,-4 3 0,-2-5-3,3 2-1,-2 3 0,1-1-2,3-4 8,-3 5-8,4-1 0,-5 1 0,4-2 2,3 2-1,-3-4 0,-3 4 3,3 0-1,-2 0-1,3-2 2,-3 2 1,1 0 1,-1 0-3,-2 0 1,4-3 1,-3 3-7,3-2 7,-10 2-1,7 0-1,3 0 0,-4 0-1,5-2-2,-1 2 3,-4 0 2,4-3-1,1 3 1,1 0 0,-2-2 1,1 2-3,2 0 1,-3 0-2,7 0-1,-4 0 4,4 0-2,-1 0-5,-2-3 7,1 3-5,0 0-1,0 0 0,0-3-2,1 3-2,2 0 3,-2-2 1,-2 4-2,2-4 11,-2 2-8,-1 2-2,0-2 0,1 0 3,-4 0-5,3 0 11,-3 0-6,2 0-5,-3 3 2,-3-3 2,4 0-5,0 3 8,-7-3-5,4 0 3,-7 2-2,-4-2-1,1 0 8,0 0-5,-3 3-5,-1-3 6,1 2 1,-6-2-4,2 0 4,0 0-2,0 0-3,5 2-1,-6-2 3,2 0 7,2 3 3,1-3-5,-2 0-3,2 0 6,3 2-4,-4-2 5,4 0-10,0 0 2,-1 0-1,-3 0 5,8 0-3,-5 4 3,0-4-1,2 0 3,2 0-4,0 0-2,7 0 7,-11 2-1,11-1-5,-10-1 3,0 0 0,-5 5-3,2-5 2,-1 1 1,-2 2-5,-8 0 8,4-3-4,-11 0 1,1 0-4,-1 2 4,-2 1-6,-1-3 7,3 0 1,-1 0-4,-2 0 4,3 0-3,-3 0-6,4 0 8,0-3 1,0 3-7,3 0 7,-1 0 1,5-2-2,-1 2-2,4-3 2,-1 0-3,5 3-3,-4-1 4,2-4 2,2 5-5,2-1 2,-3-1 2,7-2-2,6-1 2,-6 3-1,6 0-5,3-3 2,-2 2 3,3 0 0,-14-2 4,0 5-9,-5-2 6,1 0-7,-2-1 11,-7 3-5,-4-2 0,-2 2 0,0-3-2,-4 1 5,0 2 3,-8-3-8,2 3-1,-4-2 3,0 2 0,0 0 5,-7 0-8,6-3-1,-4 3 14,0 0-15,-5 0 7,5 0-3,0 0-6,-3 0 6,1 0 0,0 0 6,-3 0 7,2 0-10,-1 0 2,-2 3-3,1-3 5,1 0 1,-1 0 0,-1 0-7,2 0 0,-4 0 2,0 0 2,-2 0-4,4 2 6,-3-2-5,-3 0-3,-3 0-37,0 0-42,0 0-40,0 0-53,-18-9-56,9 6-54,-3-5-74,-6 2-90,-5-1-177,0-2-106,-14-2 101,-6-1-418,-12 2-522</inkml:trace>
  <inkml:trace contextRef="#ctx0" brushRef="#br0" timeOffset="119187.4427">17033 4250 1017,'10'-3'300,"-7"-2"-123,4 4-21,-4 1-15,0 0-7,-3 0-11,0 0-8,0 0-9,-9 9 2,2-2 1,1-2-4,-2 3 4,2-1-1,-1-2-12,1 3-1,-1-3-2,7 0 3,0-3 12,4 0-2,5 2 12,12-8 0,1-4-6,16-1-7,11-8-7,11-8-4,33-18 2,7-9-14,11-7-7,12-7-8,0-4-5,5-7-5,2-6-6,-4 1-6,-6-1-3,-6 5-8,-8 11-10,-13 2-12,-13 12-30,-19 13-41,-15 10-42,-9 10-27,-10 6-37,-11 6-55,-6 11-56,-2-1-52,-12 10-156,-3 1-101,-12 11 61,-12 9-91,-16 12-112</inkml:trace>
  <inkml:trace contextRef="#ctx0" brushRef="#br0" timeOffset="119799.2631">17184 6622 1707,'-5'5'27,"5"-5"26,-3 2 10,3-2 25,-3 0 13,3 0 17,0 0-4,0 0-1,0-7 0,11 0 0,5-4 2,4-6-7,13-5-3,10-6-1,14-6-16,23-15-4,10-1-8,10-1-6,3-2-11,8 2-22,-12 6-15,-1 3-31,-22 9-28,-16 12-41,-13 3-60,-7 10-50,-10 3-54,-10 5-204,-10 5-94,-3 5-72,-7 2-112</inkml:trace>
  <inkml:trace contextRef="#ctx0" brushRef="#br0" timeOffset="120330.343">17603 7990 1632,'-4'0'18,"-2"-4"22,6 3 19,-4 1 26,2-3 17,-1 1 13,3-1 14,3-4 6,-3 2 2,2 0 8,2-3-4,2-1 11,5-2-5,2-2-9,8-1-8,1-6-16,8 0-8,11-5-11,2 0-9,4 0-10,-1 0-13,1 2-22,-1 1-26,2 5-37,-12 0-39,-3 3-45,1 4-31,-11 2-43,1 6-56,-8 4-84,-2 1-197,-8 2-7,1 5-88,-7 4-110</inkml:trace>
  <inkml:trace contextRef="#ctx0" brushRef="#br0" timeOffset="121099.738">18060 9644 1534,'0'0'-86,"0"0"79,4 6 30,-4-6-1,-4 3 19,4-3 19,-7 3 7,4-2 9,0 2 6,-4 0 4,4-3 5,-4 2 7,3 1 2,-2-3 0,0 1 4,2 2 3,-2-3 1,2 3 3,0-3 5,4 0 1,-6 2 7,3-2 1,3 0 2,0-5 5,3 1 10,7-7 10,4-2 3,2-1 7,14-6 9,4-9-6,6-3-5,17-5-3,15-13-6,6-5-22,-2 5-7,-13 8-17,-6 8-17,-3 0-21,-4 2-33,-10 3-57,-7 5-63,-3 6-68,-7 2-71,-7 2-107,-12 7-109,-4-1-249,-7 6 58,-9-1 81,-14 6-226,-7 2-266</inkml:trace>
  <inkml:trace contextRef="#ctx0" brushRef="#br0" timeOffset="132451.8579">1355 14880 609,'-9'-8'179,"2"3"3,3 3-34,1-5-36,-1-1-14,4-1-4,4 2 1,-1-2-1,8-1 13,1 2 8,6-7 10,1 6 10,1-8 8,7 8-2,3-1-2,0 2 1,-3 1-10,0 0 1,3 4-2,-3 3-11,-2 0-9,2 3-9,0 4-5,-3 3-4,-1 2 4,-5 0-5,1 5-4,-8 5-3,8 2-4,-13 2-2,1-1-11,-3 2-5,-8 8-7,-3 2-2,-3-1-3,-5-4-6,0 5-7,-5 1-12,-5-2-32,4-4-31,0 0-23,-2-7-31,-1-5-32,2 3-33,-2-5-41,1-3-30,2-6-35,5-1-46,-1-8-120,1 0-105,2-8 40,1-1-18,3-2-17</inkml:trace>
  <inkml:trace contextRef="#ctx0" brushRef="#br0" timeOffset="132689.7225">1602 14750 1401,'14'-3'48,"-5"-5"9,1 1 22,1 7 33,-2 0 20,4 2 12,1 3 10,-1 10-5,4-3 11,-7 12 23,7 3 4,-7 3-3,-2 5-8,1 5-14,1-3-13,-4 4-14,-3 1-17,5 6-4,-3-6-24,3-2-17,-2-5-29,1 0-36,2 2-36,2-4-27,2-5-27,1-2-35,-1-2-36,4-7-37,-1 1-27,4-6-43,1-8-64,2 4-111,-4-8-61,-1-2-83,1-8-80</inkml:trace>
  <inkml:trace contextRef="#ctx0" brushRef="#br0" timeOffset="133277.1542">2310 14907 1603,'6'-10'9,"0"3"15,1 7 7,-4-8 26,5 8 20,-2 0 18,-3 8 9,1-6 2,-1 6 8,0 7 3,0-5-5,0 7-3,2 6-3,1-6-2,-3 9-4,4-9-7,-1 5 2,5-3-12,-1 5-6,-1-7-3,8 1-1,-1-3 3,8 0-11,-4-5 1,4-3-9,6-4-5,0 2-6,0-5-1,3-5-8,-3-3-3,7 0-5,-4-4 3,-3-3-9,0-2 3,0-1-7,-6-7-5,-5 3 7,1-3-4,-2 0-7,-9 0 7,1 5 1,-5-5 2,4 2 7,-7-2 0,2 8 10,-1-7 15,-3 12 6,3-2 2,-3-1-12,0 5-6,4-5-4,-4 6-2,3 8 21,0 1 8,2 0-2,0 7 8,3 5 8,-2 9 6,0-1 3,2 5 3,4 7 1,-2 1 2,1 2 10,5 6-6,-2 2 2,-1 6-2,4-3-2,-1-3-35,-2 1-4,-1 5 0,1-6-9,-1-1-1,-4-5 4,-1-2-3,-2 1-1,-2-4-4,-4-6-7,-4 6-1,1-5-5,-4-3 19,-3 0-6,-6 0-7,2-6-4,-2-3 2,-4-5-29,-1 0-9,-2-3-8,0-2-14,0-10-27,-5-2-16,2-10-11,-1-1-14,8 0-6,-2-6-11,3-2-10,10-4-7,1 3-13,7 2-21,3 0-21,7 0-19,3-8-20,1 6-31,6-3-33,6 5-36,4-8-33,-2 7-91,5 0-139,0 1 30,1 0-140,-1 0-188</inkml:trace>
  <inkml:trace contextRef="#ctx0" brushRef="#br0" timeOffset="133735.4023">3673 14925 1905,'10'-3'17,"3"-3"14,-6 5 10,3 1 12,-3-6 10,-2 6 0,3-2 3,-1 2 1,0-3 5,1-1 4,0 1 3,2 3-1,2 0-8,6-5 8,-1 5 3,6-2 11,1 2-2,5 0 4,5 0-1,2 0-10,-2 0 2,2-6-3,2 4 0,-2 2-3,-3 0-10,-3 0-6,0 0 2,-6 0-8,-5-2 3,2 4-7,-8-2-5,-6 8-2,-4 2-3,-6 5-8,-8 3-1,-1-1 0,-9 5-3,-1 6 0,-5 4-6,-3 1-1,0-6-6,-4 6 5,8 0-6,2-9-3,4 1-2,6 1-2,1-9 6,10 5 21,3-7 14,6-2 11,4 2 3,4-5 1,6 2 14,4-7 11,6 3 2,3-1-4,10-7-5,7 0-5,0 0-9,6 0-5,15-3-8,-4-1-13,-4 1-20,-9-2-36,-5 3-46,-5 2-55,-4-3-51,-7-2-60,-11 5-85,-3 5-103,-10-5-234,-9 3 3,-14-3 76,-5 7-235,-14-4-289</inkml:trace>
  <inkml:trace contextRef="#ctx0" brushRef="#br0" timeOffset="138731.6434">5580 14757 980,'4'0'407,"0"0"-111,-1 0-74,-3 0-36,0 0-19,0 0-15,3 2-13,-3 4-5,0 1 21,0 4 13,0 3 21,0 4 15,7 7 11,-4 0 4,3 10 5,2-1-7,2 14-39,-1-13-13,2 13-14,-1-6-13,-1 9-9,1-12-16,-4-3-15,2 3-7,-2 1-8,1-2-8,-4-5-15,3-1-18,-1-7-21,-5 0-27,0 0-29,0-3-30,0-1-42,-5-6-36,5-1-27,-2-1-39,-5-1-27,4-8-36,-1 4-41,-2-2-61,3-3-115,-4-3-111,7 0 71,-11-3-175,5-3-198</inkml:trace>
  <inkml:trace contextRef="#ctx0" brushRef="#br0" timeOffset="138954.0498">5421 15257 1950,'0'-7'70,"-4"-1"28,4 6 17,0-4 21,4 5 31,-1-2 39,7-2 33,7 2 22,0 3 0,9-7 5,4 1-50,10 1-20,6-2-21,2 0-20,12-1-34,-5-7-55,7 6-61,-3-9-61,18 3-62,-4-3-81,1 1-102,-1-1-205,-3-7-136,-3 0 92,-7-6-243,3 5-281</inkml:trace>
  <inkml:trace contextRef="#ctx0" brushRef="#br0" timeOffset="152165.8993">17209 6307 535,'-3'-3'159,"3"1"-59,-3 0-17,0-1-20,3 3-1,-4-2-5,1 2-4,-3 0-13,6 0 6,-11 0 6,5 0 5,-4 0 3,4 0-2,-5 0 1,4 2 4,-2-4 5,5 2 2,-3 2 2,1-4-2,-1 2-1,7 0 0,-10 2-3,6-2-7,1 3-1,-3-1 1,2 0 5,1 9 0,-3-2 7,6 3 4,-4 5-2,0 2 6,4 4 3,-3 2-3,0 2 0,0 0-1,3 2-2,-4 5-2,1-6-7,3 2-6,0-3-9,-3 1 6,6-6 6,0 3 1,-3-7 0,4-1-7,2 1-3,5-9-3,-2 2-2,8-9-4,0 0-17,6-6 4,4-4 1,6-4-5,10-9-4,1-4-2,4-7 1,7-5 0,2-6 0,20-7 2,2-2 1,2 4 10,-9 8-5,-8 8 3,-1-2 7,1 5-4,0 1-8,-11 7 2,-3 0 1,0 1 1,-4 6-5,2-4-1,-12 5-2,1 3 2,-4 0-8,-6 0-2,-1 3-4,1 1-2,-3 0-2,-5 0 4,-2 0 4,-2 3-8,0-3-1,-2 1-2,0 3 3,-3-3-2,0 5-7,-2-3-19,-8 3-32,0 0-29,0 0-37,-14 5-44,4-5-52,-5 0-49,6 0-79,-7 0-181,-1-2-63,-1 2 56,-1-3-84,0 0-110</inkml:trace>
  <inkml:trace contextRef="#ctx0" brushRef="#br0" timeOffset="157876.1411">6917 15100 581,'0'-3'215,"4"3"32,-4-7-73,4 7-44,-4-6-25,0 5-8,0 1-1,0-3-8,0-2 5,0 2 4,3-3 7,-3 5-2,0 1 1,4-6-7,-4 4-7,5-5-3,5 4 1,5-4-5,-2 1-6,4 2-4,-2-1 2,6 2-2,-1 3 5,0 0-10,0 0-3,4 3-1,-5 4 6,5 1 4,-4-1 10,-1 5-4,2 1-3,-4 5 1,-1-3-10,-2-3 4,-1 11-7,-4-5 2,-1 6-7,-5-2-6,0 4-6,-6-1-1,0-1-3,-8 5-4,2 0-5,-4-1-3,-1-1-2,-2 3-13,-2-3-21,-2-1-18,1-1-27,-2-3-26,4-4-28,-2-1-49,-1-2-39,-4 0-52,11-11-42,-4 2-136,1-4-129,-2-10 27,6-1-64,-2-8-89</inkml:trace>
  <inkml:trace contextRef="#ctx0" brushRef="#br0" timeOffset="158145.6306">7268 14922 1645,'21'-7'45,"-5"-1"-3,4 8 15,-4 0 22,1 0 10,-4 8 5,1-1 11,-1 4 9,1 3 3,-1 4 3,-3 7 5,0 0 1,0 7 5,-4 1 16,-2 2-13,3-3-12,-4 3-6,-3 5-14,3-5-7,4 5-10,-4-5-13,0-1-7,4 5-13,4-4-24,-2-8-26,1 6-30,4-9-26,-6 0-26,7-7-33,0 5-35,4-10-35,-3 4-31,1-1-40,-7-8-68,7-2-118,-4 3-41,0-8-61,-6 0-44</inkml:trace>
  <inkml:trace contextRef="#ctx0" brushRef="#br0" timeOffset="158805.8971">7956 15132 1507,'3'-10'10,"3"-3"12,0 9 17,-2-4 16,-1 1 13,5 0 11,-8 4 6,3-5 12,0 8 6,-3-7-4,3 7-5,-3-6-8,0 6 1,0 0 5,0 13 5,0-2-9,4-2 0,-1 6 8,0 3-9,3 4-1,-1-4 14,1 1-8,1 4-1,2 0-8,-1-6-4,1 3 1,1 0-9,4 1-4,-4-6-3,3-1-2,-3-1-7,6 2-3,-2-8-5,-1 1-2,8-5-6,-5 1-2,4-1-7,0-6 1,3-1-9,1-4 3,-1-1-6,1 0 2,-2-8-6,-1-6-2,-1-3 4,-4 2-8,-2-3 0,-1-6 2,1 8-5,-5-2 2,-5 1-8,-1 4 6,0-1 8,0 5 6,2 6 6,-2-2 1,0-1 0,-3 5-3,0-5 1,3 5-3,-3 2 1,0-2-2,0 3-3,0 1-3,0 6 7,0 0-2,0 0-2,-6 13 7,6-3 8,0-1 4,-3 9 6,6 5 8,-3 2 10,3 2 5,3 6 8,-2 5 0,2-3 1,2 5 0,-2 2 1,7 3 1,-2 0-7,-2 0-4,-2-11 12,-1 7-6,2-1-6,1 3-4,-5-9-6,-4 7-3,0-7-6,-4-1-3,1 0-3,-3 2-4,-5-10-7,1 8-5,-4-9-11,5-2-5,-7-4-12,-2 0-11,1-8-14,1 2-12,-4-9-24,4-3-14,-5-8-21,1 1-22,1-10-25,2 0-20,7 1-14,-4-9-13,11 5-15,-4-10-21,7 5-27,4-10-26,6 2-37,0 0-53,9-9-126,2 0-86,-4-6 69,2 6-109,1 0-123</inkml:trace>
  <inkml:trace contextRef="#ctx0" brushRef="#br0" timeOffset="159057.2249">8933 14325 1751,'9'-18'9,"1"8"17,-3-3 9,0 9 8,-4-4 3,3 8 32,-2 0 27,-1 10 13,0 5 9,-3 10-1,0 8-3,0 2-9,0 14-6,-6 4-12,6 5-8,-7 8-8,4 2-24,0 2-39,0-15-32,3 8-40,-4-5-42,4-6-41,4 6-38,-1-8-54,0-11-128,3-3-121,-2-1-65,2-2-46</inkml:trace>
  <inkml:trace contextRef="#ctx0" brushRef="#br0" timeOffset="159695.3137">9309 15332 1483,'3'-2'38,"-3"-5"8,0 1 5,0 4 2,0-5 6,4 7 0,-4-8-8,0 5-1,3-3 4,7 5 4,-3-7 2,6 5-2,4-4 1,6 0-2,1-1 2,2-2 2,1 3-2,3 0-3,0-1 4,0 5 0,-3-4-3,3-1-3,0 1-2,0 4-2,-5-4-6,0 7-6,-1-8-1,-5 8-2,1-7-8,-4 7 0,1-3-6,-4 3 3,1 3-7,-1 4 8,-6-5-1,0 11-2,-1-3 1,-2-2 0,-4 10-2,-4-4-2,1 4 2,-7-1 1,0 9-1,-7-4-4,1 5-2,-5-1 1,-2-2-3,-3 1-3,-1 1 3,-1-2-2,3 1 0,-5-2-10,3-3 9,0-3-2,0 3-7,8-8 2,-5 4 5,4-6-1,4 5-3,-1-5-1,1-3 3,5 1 3,1 1-3,1 0 1,-2-5 0,8-1-2,-1 5 3,4-8 8,4 2 1,6-2 5,0 0 3,3 0 24,7-2 8,7-6 11,0 8 8,6-7 9,7-2 5,4 7 5,2-5-3,-3-1-1,4 5-7,-4-1-3,4-4-1,-4 6-4,-3-6-4,-3 8-6,-4-2-5,-3-3-4,-3 3-6,3-6-9,-6 8-3,-5-3-7,1-1-21,-2 4-26,-2 0-35,-6-3-36,3-3-56,-3 6-62,-3-8-56,3 7-62,-10-2-127,3-5-166,-6 1 30,0-3-198,-4-2-271</inkml:trace>
  <inkml:trace contextRef="#ctx0" brushRef="#br0" timeOffset="160186.9983">11057 14916 2107,'3'-1'-18,"4"1"11,-4 0 16,0 1 24,0 8 25,-3 0 12,4 7 13,-4 6 11,4 3 2,-4 3 10,3 6-18,0 4 4,1-1-3,-1 4-12,0-1-6,3 2 0,2-2-15,-2 5-2,1 3 5,-1-9-5,5-3-33,-5 3-22,4-6-31,-4-3-37,2 0-35,-2-10-33,1 5-37,-4-2-47,-3-8-98,-3-3-118,0 3-199,-4-7-133</inkml:trace>
  <inkml:trace contextRef="#ctx0" brushRef="#br0" timeOffset="160406.4109">10802 15482 1722,'4'-7'14,"0"5"30,3-6 33,2 1 42,5-2 16,6 0 18,7 1 15,-1 1 15,11-3 2,7 0 0,2-3-6,11 4-22,0-8-11,3 8-10,3-6-21,-3 5-12,0 1-28,-6-2-43,6-1-39,-8 2-52,-5 2-49,-4-2-62,4 3-84,-7-1-150,-4-2-173,-9 3 50,0-3-93,-3-4-118</inkml:trace>
  <inkml:trace contextRef="#ctx0" brushRef="#br0" timeOffset="162208.2353">17388 7745 489,'9'-5'166,"-7"-3"-27,6 3-4,-5 0-5,0 1-4,4-2-1,-4 4-5,-3-2-3,0 1 3,4 0 3,-4 3 0,0-2-4,2-1-5,-2 3-9,0 0 9,0 0 15,4 11 1,-4-7 3,4 6-2,-4-1-8,3 2-11,0 1 8,0 3-2,-3 3-11,4 1-1,-1 1 1,1 0-5,2 1-6,-2-4 1,5 0-4,-2 1 0,3-3-1,3 0 0,0-2-5,8-3-4,-2-8-5,6-2-9,8-2-2,6-6-10,5-4-2,9-6-4,13-4-7,5-9-4,23-12-4,2 0-5,4-8-1,-3 1-7,3 1-1,-7-4-1,-3 3-2,-6 5-5,-17 10 0,-18 7-3,-5 6 1,-11 4-3,0 3-3,-3 3-2,-6-1 1,-4 6-11,-3 2-18,0 2-15,-1 3-25,-2 0-23,-5 5-20,1 0-27,-7 2-32,0 1-36,-3 4-38,0-1-40,-3 2-62,-3-1-200,-4-2-68,-4 5 73,-5-3-94,-8 6-128</inkml:trace>
  <inkml:trace contextRef="#ctx0" brushRef="#br0" timeOffset="164911.4719">11998 15122 1614,'-8'0'-49,"8"-7"27,-3 1 20,3 4 24,-3-5 23,3 4 8,0-4 13,0 0 14,3-1 9,0-1 4,1 2 2,3 5 5,2-8 2,1 3 3,1 7 3,5-8-3,-2 8 3,2-2-1,4 2-20,-3 0 0,3 2 0,3 0 4,1 4-11,-5 1 8,2 3 0,2 5 1,-3-3 0,-3 9-2,3-4 2,-1 8-2,-8 0-5,-1-5-7,-7 10-6,0-5-6,-6 0-8,0 3-5,-4 4-5,1-2-12,-8-2-20,1-3-30,2 0-34,-2-3-25,0-2-19,0-2-30,-5-3-33,2 0-26,2-5-31,2-2-31,-1-6-70,2-2-132,1-2-94,-7-6-98,4-2-136</inkml:trace>
  <inkml:trace contextRef="#ctx0" brushRef="#br0" timeOffset="165140.8589">12173 15017 1785,'18'-2'-21,"-9"2"37,5 7 35,-1 1 26,-2 2 15,2 4 19,-4 4 13,8 7 12,-4 0 7,1 8-20,2-4-3,1 3-8,0 9-11,0-1-9,3 0 3,-1-2-6,-1 2-15,5-6-8,-5 4-32,4-10-26,-6-1-26,1 3-28,-1-11-36,1 2-36,-4-1-34,-2-5-29,5 0-42,-5-5-97,-2 1-139,1-11-163,-3 4-121</inkml:trace>
  <inkml:trace contextRef="#ctx0" brushRef="#br0" timeOffset="165767.8448">12921 15117 1794,'17'-8'11,"-7"4"6,-1-4 12,-1 3 20,-2 3 13,1 2 12,-4-6 7,0 5 9,-3 1 5,0 0 7,3 7 7,-3 0-4,0 3-4,0 5 7,0-3 16,0 9-5,-3-4-7,6 1-6,-3 1-5,4 5-6,0-2-4,2-5-5,1 2-9,-1 5-8,5-7-4,2-2 6,-4 3-16,5-8 0,2 5-11,-2-5 3,6-3-9,0 1-5,-3-8 5,3 0-12,3 0 0,1 0-3,-5-8-4,5 1-1,-1-3 2,1-5-1,-5-3-5,-2 1-3,4-8 0,-9 0-1,1 0-1,-2 0-3,-6 0 11,6 2-14,-8 3 1,5-5 6,-5 10 13,0-2 4,1 2 0,-1 5-2,0-5-1,-3 5 0,3 2-4,-3-2-2,3 5-3,-3 5 14,0 0 13,8 15 3,-5-7 4,4 10 9,1 4 4,1-2 10,0 5-4,1 7 7,4-5 5,-4 4 6,7 1 2,-4 4-8,0-2 0,4 7-6,-4-9 2,-3 2-7,3-1-8,-2 0-3,-5 0-5,0-2-31,-2-2 1,-4-5 1,0 1-4,-7 1-5,4-2-3,-7 1 4,-3-8-5,0 7 2,-1-7-7,-2-3-7,-1-3-10,-1-2-11,-1 4-12,2-10-13,1-3-12,-1-3-12,4-4-17,2-7-15,2 5-24,-1-1-17,2-5-11,5 0-17,3 3-18,0-3-23,0-3-32,3 1-35,8-5-41,-4 1-83,2-1-141,5-6-52,-1-2-199,4-2-284</inkml:trace>
  <inkml:trace contextRef="#ctx0" brushRef="#br0" timeOffset="166332.8773">14035 14364 2222,'16'-24'-5,"-5"6"19,-1 11 19,-4-4 23,0 4 8,2-1 11,-5 3-5,0 3 5,1 2 7,-1 7 29,0 1 28,0 10 7,5 7-1,-5 10-9,0 5-14,0 10-13,1 2-7,-1 3-4,3 6-18,2 3-5,-5 4-12,3-11-25,-2-4-26,2 5-32,0-9-30,2-1-37,-2-12-43,-2 5-53,2-8-61,5-1-48,-5-7-133,1-6-122,-4-1 36,0-2-24,0-1-39</inkml:trace>
  <inkml:trace contextRef="#ctx0" brushRef="#br0" timeOffset="166575.7551">14358 15190 1627,'0'0'57,"0"0"-1,0 0 4,4 7 2,-4-7-1,0 0 11,10-5 9,-1 3 2,5 2 6,2-8-4,5 8-5,2-7-3,4 4 2,3-4-4,0 1-4,-1 5-2,1-7-5,0 5-4,5 3-6,-3-6-1,-4 5-7,-6 1-6,2 0-2,-1 1 11,-7 5 6,1 5 2,-3-4 0,-7 8-4,-4 2-6,0 1-2,-6 1-7,-7 4-1,3 2-5,-6 5-4,-7-2-1,-1-2-3,2 8-3,-8-5-2,0 0 0,4-5-5,-1 1-4,1 1 4,0-9-3,5 8 2,3-10 3,-2 0-5,4-5-4,3 5-5,3-5 0,4 0 3,3-3-3,3 1 4,4-8 0,3 7-1,5-5-2,5 4-3,5-6 7,5 3 3,3-3 0,7 0 2,7 0-1,-4-3-2,7-3-5,-3 4 1,0-4 1,-4 5-11,1-2-18,-5-2-24,1-2-26,-10-1-32,0 6-43,0-8-44,-3 3-53,-4-8-63,1-2-129,-11 8-81,1-11-110,-5 0-127</inkml:trace>
  <inkml:trace contextRef="#ctx0" brushRef="#br0" timeOffset="166808.211">15358 14697 1771,'5'-13'70,"1"4"4,-3 1-1,1 0 22,-1 6 26,3 2 12,2 2 25,-2 11 41,1-3 6,-4 16-9,-3-2-11,0 3-24,0 11-17,-3 5-13,-2-3-30,3 5-37,-1 5-44,-5-3-52,2 3-61,0-5-66,-4 3-72,2-4-85,-1-6-192,-4 5-28,-4-10 57,1-2-47,-11-5-31</inkml:trace>
  <inkml:trace contextRef="#ctx0" brushRef="#br0" timeOffset="167701.3743">4654 8267 1343,'-3'5'-23,"-8"0"19,8 0 19,-7-1 19,7 0 24,-4 0 11,0 2 8,4-3 10,-4 0 6,4-2 10,0 2 6,3-1-7,0-2 8,0 0 1,9-6-5,5-2-7,2 0-6,8-5-7,6-2-5,2-4-8,12-1-7,2-4-4,5 0-11,-2 2-2,6 4-7,-2-2-22,-3 2-42,0-1-52,-3 1-59,-4 7-66,-6-3-130,-1 6-208,-9 1-82,0 2-116</inkml:trace>
  <inkml:trace contextRef="#ctx0" brushRef="#br0" timeOffset="168328.3003">8122 8327 1645,'3'-9'-31,"-3"-2"24,7 2 26,-4-3 25,1 3 21,3-3 18,2-6 12,1 2 9,7-4 8,0-1-2,2-7-4,8 2-6,3-3-6,10 0 0,7-7-14,4 1-7,4 0-9,-1 3-8,3 2-4,-10 2-4,-4 6-8,0 2-13,-10 2-32,-6 3-41,-4 3-39,-9 4-47,-4 6-53,-7-1-84,-3 3-188,-20 3-187,1 2-142</inkml:trace>
  <inkml:trace contextRef="#ctx0" brushRef="#br0" timeOffset="169291.2867">1882 8136 1560,'4'0'-168</inkml:trace>
  <inkml:trace contextRef="#ctx0" brushRef="#br0" timeOffset="170131.4315">1898 8132 1200,'4'0'-75,"-4"0"18,3-2 12,-3 2 20,4 0 10,-4-3 11,0 3 11,0 0 4,0 0 8,0 0 11,0 0 8,3-3 8,-3 3 7,0 0 5,0 0-1,0 0-2,0 0 10,0 8 13,-3 2 7,3 1-3,-4 4 6,1 2 7,3 5 5,-4 3 1,4 3 3,-2 6 0,-2 4 5,0-1-1,2 4 1,-5-1-6,3 2-3,-2-2-9,-1-2 0,1 2-10,2-3 1,-3 1-5,1-3-4,-1-2-2,1-4-4,3-1-7,-1-3-7,0 0-6,1-5-1,0 0 0,0-2-10,3-4 2,-4-2 0,4 1 6,-4-1-9,4 0 7,-2-3-3,2-2 0,0 3 2,0-2-4,-3-4 1,3 1-4,0 1 5,0-4-12,0 2-3,0-1-1,0 0 0,0-3-6,0 2-2,0-2 0,0 0-1,0 0-4,0 0 8,0 0-7,3-8-5,-3 4-2,2-1 3,-2-3-1,0-1-3,0-1 6,4-3-7,0 1 0,-4-6 1,3-2-2,0-5 2,-3-2 0,3-8-4,1 0-3,-4-5 1,4-5-2,-4-4 1,0-5 2,0 1 4,-4 2 0,0 0-5,1 1 1,3 9-4,-3 2-8,0 3-1,-1 0 4,0 9-2,4-5 6,-2 8 0,2 2-2,-3-1 2,3 5 0,0 4 3,-6-1-4,6 2 1,-2 0-1,4 5 3,-2 7 10,6 1 1,-6 0 10,3 15 5,-1-5 3,6 5 3,-5 7 10,3 0 8,-2 4 1,3 1-6,-1 7 9,4 0 2,-3 1 4,0 2 3,3 8 0,-1-7-1,2 7-1,-5-3 3,4-2-3,-3-2-3,2-3-4,-1 0-4,-2 0-6,1-5 0,0 0-2,-5-5-6,6-3-2,-6 0-3,2-4-1,-1 0-1,4-4-2,-7-1-2,4-1-1,-2 1-2,3-2-1,-2-4 1,-3-5-5,2 1 1,-2-3-3,7-5 0,-7-2-3,3-5-3,-3-4 2,4-5-1,-8-4-4,4-4 3,0-6 2,-3 3-5,0-1 0,-1 0-5,2 6 0,2-3 2,0 5-4,-3-1 2,3 7-1,0 1-2,0 0-2,-5 4-8,5-1-7,0 2-14,-2 1-21,2 0-35,-4 1-32,4 4-43,0-1-52,0 5-62,6-1-72,-1 1-174,0-2-174,2 3 114,4-3-218,-4 0-295</inkml:trace>
  <inkml:trace contextRef="#ctx0" brushRef="#br0" timeOffset="179298.1931">16286 14947 1569,'-3'3'140,"3"4"-44,-3-5-5,3 4 4,0 1 12,-4 3 9,4-2-1,-3-1-4,3 5 9,0 1 14,-4 5 27,1-4 12,3 7 9,0 1-2,0 3 9,0 0 3,0 3-13,3 4-2,4 8-3,-3-5-9,2 0-13,0 5-14,1 1-10,0-2-10,0 6-11,-1-12-11,-3 7-34,4-5-4,0 0-5,0 2-16,-4-12-19,0 0-32,0-5-30,-3 3-37,4-5-28,-4-1-27,0-7-49,3-3-35,-6 1-40,3-8-38,-4 0-57,4 0-135,-12-8-122,1 1 79,-2-6-180,0 1-206</inkml:trace>
  <inkml:trace contextRef="#ctx0" brushRef="#br0" timeOffset="179565.0368">15845 15405 2071,'-6'-5'45,"6"5"2,0-2 30,0 2 28,10-6 8,0 6 11,11-2 7,1 2 18,8-7-5,11-1-9,5-2-18,11-1-9,3-3-14,13-3-5,-2-1-31,1 3-41,-2-3-58,-13-4-62,6 5-74,5-9-69,-5 1-167,-11-7-139,-7 4 70,8-4-66,-13-1-50</inkml:trace>
  <inkml:trace contextRef="#ctx0" brushRef="#br0" timeOffset="181061.5636">17810 9356 1385,'0'0'-51,"0"0"17,9 4 24,-9-4 1,0 0 29,0 0 9,5 0 15,-5 0 13,0 0 10,0 0 10,3 2 5,-3-2 6,0 0 3,0 0-2,0 3 2,0-3 4,0 0 1,0 0 5,-3 7 2,-2-2 1,5 0-6,-3 3 2,0 1 10,3 3-2,0 2-2,-3-2-7,6 3-1,-3 0-2,3 3-8,0-3-3,-3 4-11,8 2 0,-5-1-6,4-2-7,-1-2-1,-3 2 0,8 0-9,-8-6 3,4 2 4,-1-1-6,1-2-2,0-1 0,-1-1-10,1 2 5,-1-4-3,2 1 3,-2-7-1,4 5-4,-4-3 1,8-3-2,-4 0-3,4-4-2,2-4-2,1-3 1,-1-2-1,11-4 1,0-5 2,6-3 1,7-3-1,4 2 2,9-8 8,3 2 5,3 2 3,5 2-2,-3-4 4,-1-1 1,0 1-4,0 4 0,0 1-5,-13 3 0,3 0-3,0 2-4,-3-1-4,-4 3-3,-7 2-2,2 1-3,-5 3-3,-6-1-3,-1 4-2,-6-1-3,3 1-1,-10 4 0,4-3-2,0 5-1,-3-2 1,-2 2-1,-1-2-1,-1 2-4,-1 1-1,-1-1 6,-2 2-9,1-1 0,-4 2 2,0-1-4,0 0-6,1 1-13,-4 2-10,0 0-14,-7-3-22,7 3-26,0 0-35,-6 5-31,6-2-44,0 0-41,-3 2-59,3-1-76,-4 1-171,-2-1-147,-2 1 107,-1 2-224,-4-2-298</inkml:trace>
  <inkml:trace contextRef="#ctx0" brushRef="#br0" timeOffset="184363.8993">17483 15354 2049,'-7'-7'-97,"0"0"23,1-1 21,2 1 17,2 5 22,2-6 21,0 1 18,0-4 13,0 4 11,2-1 9,2-2 6,2 3 8,5-3 5,-4-3 7,5 4-2,2 1 7,2-2 5,4 2 3,4 8 5,2-7-1,-2 7 2,2 7 4,5-5-21,-4 5 1,0 7 4,-1-2 3,4 8-4,-4-3-8,-2 1-4,-4 8-3,0-7-6,-3 5-4,-4 2-5,-3 4-6,-3-11-9,-4 7 0,-6-1-3,-4-1-10,-3 8-5,-3-8-8,-4-5-35,-3 5-11,-3 1-19,-4-8-27,3 0-18,2-1-25,-2-6-34,1-3-37,-1-2-35,5-10-24,1 3-54,6-5-121,-3-8-93,3-3-84,1-5-96</inkml:trace>
  <inkml:trace contextRef="#ctx0" brushRef="#br0" timeOffset="184550.3989">17770 15190 1567,'13'0'-21,"-2"-6"9,-2 12 34,1-4 25,1 10 19,-2-1 16,1 7 18,1 6 7,-5-2 5,7 7-3,1 3-8,-4 3-8,7 5-11,-1 3-6,4-1-12,0 0-15,3 3-28,-2-7-41,2 2-41,0-5-40,4-3-41,3-2-51,-7-10-108,4-5-327,-3-5-127</inkml:trace>
  <inkml:trace contextRef="#ctx0" brushRef="#br0" timeOffset="185121.8695">18674 15017 1773,'9'-8'-10,"1"7"0,-2 1 35,-5 0 34,4 7 15,-4 8 19,3-3 14,-3 11 5,1-4 3,-4 4 0,3 2 2,4 1-10,-3-2 5,-1 1-2,3 1-21,1-2-11,3-2 6,0-4-5,0 2-8,4 0-5,2-7-3,1 2 11,-1-5-14,4-2 1,1-4-11,2-1 1,-3-1-9,3-4-5,-6 2 4,6-7-8,1-1-4,-4-5-6,-1-2-1,-2-9 0,0-2-9,-4-4 1,-6 3-5,-1-6-1,-2 1 2,0 4 4,-1 3 0,-6 0-1,3 0 1,0 0 6,-4 3 4,0 5 8,4 0-2,0 5-9,-3-2-2,0 4-1,3 2 1,-3 8-1,-1 0 5,1 10 10,3 0 6,0 7 13,0 8 9,3 6 8,4 1 10,-1 3-1,-2 5 2,9 3 4,-6 0 0,3 3-4,3-2-3,-3 5-3,1-6-3,-5 4-2,4-5-3,0-6-4,-6-1-30,-1 5-1,0-5-2,-6-2-3,0-1-1,-1 2-3,-6-3-3,0-4 0,-4-1-3,1-4-2,0-5-7,-4-2-13,0-3-13,1-3-20,2-5-20,-5-8-28,-1-5-29,7-3-8,-1-10-31,1-3-29,2-8-35,8 1-33,6-3-39,5-5-53,5-3-151,7 1-131,-1 2 57,8-2-152,3 6-214</inkml:trace>
  <inkml:trace contextRef="#ctx0" brushRef="#br0" timeOffset="185699.9939">19907 15054 1816,'0'-7'-63,"0"2"28,-3 3 6,3-4 15,0 4 4,0 2 13,0-2 0,0-3 6,0 5 2,3-3 18,1 3 16,3 0 4,0 0 5,2 0-4,5 0 3,-1 0 7,4 3 3,3-3 5,3 0 5,1 5 5,6-5 6,3 0 1,0 0-5,0 0-5,1 0-8,-4 2-9,0-2-4,-8 0-8,0 0 0,-3 0-4,-2 0-5,-1 2-2,-2 4 6,-7 1-5,-4 0 2,-3 4-3,-10 4-1,4 2 3,-18 1 0,-4 7-2,-2 2-5,-5 3 4,-3-2 7,2 4 4,-1-2-6,1-2-15,6-3-2,3 0 1,4-7 1,3 4 13,6-5 16,1 1 2,10-3 10,3-3-5,3 3 8,10-5 5,4 2 2,6-1 3,4-10 4,10 5-3,6-4-11,3-2-3,8-2-7,0-5-6,6 4-8,-7-2-18,-3-2-35,-3-1-39,-4 6-42,-3-6-42,-3 1-56,-11-3-64,1 3-72,-7-4-166,-6 1-119,-11-2 72,0 2-129,-9 2-160</inkml:trace>
  <inkml:trace contextRef="#ctx0" brushRef="#br0" timeOffset="186230.5787">18207 14472 1710,'0'0'-37,"0"0"34,-4 0 9,4 0 14,-6 3 18,3 2 15,-4-5 11,0 3 12,0-3 13,1 1 14,-1 5 2,-3-4 13,3 6 2,1-1 14,-1 8 11,1-5 22,2 8 0,-3 4 5,1-2-10,-1 3-7,1 4-9,-1 3-12,0 6-15,1-5-14,-1 2-5,0 2-21,0-1-43,1 0-57,-1-2-62,1 1-89,2-6-107,-3 3-217,-2-5-123,-9 0 77,-4-7-163,-5 0-197</inkml:trace>
  <inkml:trace contextRef="#ctx0" brushRef="#br0" timeOffset="216093.9423">979 13359 1485,'15'-16'320,"-4"-1"-150,-2 5-37,-1 5-34,-6 5-7,5 2 0,1 7-1,-5 3-2,0 6 9,1 1 1,-1 10 17,-6 0 13,3 6 6,-4 4 2,1 6 7,0-6-10,-5 11-3,1 3-2,5 0-7,-6-1-4,3 0-8,1 0-10,-3 0-6,3 0-7,2-2-10,2 0-8,0-12-4,0 5-8,0-7-3,0-3-7,2-6-5,-2 0-2,0 0-4,4-8 1,-4-2-4,0-3-6,0-3-2,0-4-2,0-5-5,-6-15-3,2 0-7,-2-5-4,-5-13-10,2-9-7,-1-13-8,-1-5-4,2-8 3,1 1 2,6 4-1,2 5-3,0 6 7,6 3-2,0 5 3,1 5 6,4 6-2,1 3 2,3 9 8,0 5 4,5 5 10,1 4 9,-2 5 2,6 4 4,-2 3 1,0 5 2,0 2 0,1 1-2,-4 7-2,0 0-2,-3 6 1,-8-5-3,-2 4-2,-3 6-7,-4-6-9,-11 7-29,2 1-25,-8-6-34,-3 6-38,-7 2-43,4-10-40,-7 5-45,2-5-41,2-5-51,-4-4-166,0-2-92,3-4 67,5-3-166,5 1-191</inkml:trace>
  <inkml:trace contextRef="#ctx0" brushRef="#br0" timeOffset="216971.2671">1668 13909 1829,'24'-4'-35,"-10"-9"18,-1 1 14,-7 4 25,-4-5 18,4 4 13,-6-2 5,-6 2 5,4 1 14,-4 1 3,-1 0-5,-2-1-3,-2 5-7,-2 6-5,-4 2-6,-7 5-5,2 0 0,-5 7-2,3 6-6,-6 2-3,4-1-2,-1 9-4,4-8 2,3 3 3,3 2-1,4-3 4,6-5 12,0 4 4,7-1 3,7-5 5,0-4 10,6-2-1,4 3 0,3-9-6,3-8-18,0 0 3,4-8-2,0 1-8,3-8-4,0-6 2,-3-11-1,0-6-5,-5-4-5,2-18-4,-10-8-3,-5-4 0,1-6-8,-7 3-1,-1 0-7,-2 15 21,0 3 10,0 7 12,0 7 1,-2 6-4,2 8-7,0 3-4,-3 14 4,0 2 1,0 7-2,-1 8 6,-2 8 7,3 7 3,-3 10 11,6 2 5,-2 11 1,4-1 2,-2 8 1,6 3-3,0 1-7,4-3-3,-2-1-6,7-1-2,0 2-2,10-9 0,-1 0 0,9 9-4,0-19 10,0 1-4,4-8-4,-3-5-2,-1-5-7,1-8-3,-4-4-5,-4-3-5,0-9 2,1 0-3,-3-9-10,-4-6 1,-4-1-1,-2-6-2,-4 2-4,-1-4-3,-4 8 0,-2 0 0,3 3 1,-6 4-6,0 3 1,3 3 1,-6-2-4,3 13 2,-6-5-1,3 6 0,-5 6 1,2 1 0,-1 4 0,4 3-1,0-2 1,3 4 1,-3-1-3,3 3 2,3-4 0,0 3-4,3 1 5,1 0-4,-1-3 3,2-5-1,1-1 3,1-1-2,1-3-1,-2-5 0,1 0 2,1-5-2,-1-3-3,-1-4 5,-1-5-3,-2-4-3,-3-4-2,4 0-3,-4-2-1,0 2 0,5 1-2,-5 0 0,0 4-1,4 3-1,-1 4 2,5 1 0,-2 5 2,4 1-1,1 6 1,-1 6 3,1 1 3,2 4-2,-2 3 4,-1 3-3,4 9 3,-4-1 0,0 2 0,4 3 0,-7 3-1,4-4-15,-2 4-16,-1-3-24,-1 3-22,-1-13-37,2 5-39,-4-3-28,2-4-29,1-3-30,-7-3-33,8 0-31,2-7-28,-3 1-41,3-6-92,-3-6-81,1 1-241,2-10-278</inkml:trace>
  <inkml:trace contextRef="#ctx0" brushRef="#br0" timeOffset="217235.5587">3052 13647 2106,'21'-30'-20,"-8"3"25,-3 3 24,-3 5 26,-4 2 21,1-4 19,-2 9 10,2-3 19,-1 0 15,-6 5-7,-1 0-1,2 0 6,-8 3-5,-1 2-7,2 2-3,-5 6-6,0 2-4,-2 7-2,0 5-3,-2 3-2,6 9 1,-6 0-5,5 6-6,4 0-6,-2 8-13,1-1-1,3 0-9,5-1-5,4 1-10,-2 0-1,4 4-19,6-4-35,-7 0-26,5-1-27,-3-7-24,2 2-24,0-4-28,-4-10-27,-3 4-56,0-9-48,-3-5-50,-7 1-122,1-6-111,-6-7 19,0-4-142,-6-7-165</inkml:trace>
  <inkml:trace contextRef="#ctx0" brushRef="#br0" timeOffset="217445.5271">2659 13905 1812,'17'-15'24,"3"5"24,0-4 37,4 5 35,2 2 26,4-1 10,6 0 19,5 4 14,-3-4-19,3 3-18,-3 3-13,-2 2-16,0 0-28,-2 2-41,-8 3-52,1 3-46,-6 1-63,-9-1-62,-4 2-62,-5-1-57,-6 5-156,-8-2-55,-5 1-82,-11 4-82</inkml:trace>
  <inkml:trace contextRef="#ctx0" brushRef="#br0" timeOffset="217982.1004">405 14422 1458,'0'3'-86,"-3"2"60,3-5 23,0 4 4,0 1 16,0-5 13,0 0 9,0 8 6,0-8 2,0 3 7,0-3-1,6 4 3,-2-4 17,2 5 15,8 1 4,2-6 1,1 1 3,16-1 10,4 6 9,13-6 8,7 0 13,16 0 28,20-6 22,4 5 5,40-7-9,3 5-2,10-9 2,3 4 9,5-4 2,-3 5 2,3-3 1,-5 2 2,-6-7 4,-3 5 1,-5-3 2,-12 4-4,-20-1-15,-18 0-8,-4 2-17,-16 1-12,-5-4-14,-1 4-14,-13 2-9,-4 2-13,-2-4-11,-10 5-10,-1-3-6,-3 2-6,-3-4-10,-1 7-4,-6-6-14,0 5-22,-4-2-34,1 3-36,-4-5-65,-2 2-88,-5 3-94,-2-7-100,-8 7-127,-2-6-287,-14 1 60,-7-7 106,-10 0-452,-23 4-570</inkml:trace>
  <inkml:trace contextRef="#ctx0" brushRef="#br0" timeOffset="221626.4022">21709 14972 1429,'-3'3'204,"3"4"-84,0-7-13,0 2 14,0 4-2,0-6-6,0 7-18,0-7-6,3 0 13,3 3 2,4 2-2,7-5-4,-1 0-4,8 0-3,3 0-9,3 0 0,3-5-14,0 5-7,4-3-5,-1 3-4,-2-6-7,0 6 2,-4-1-13,0 1-10,-8 0-38,-1 0-52,-1 0-52,-7 1-44,-2 8-52,-8-1-52,-3-1-145,-3 3-110,-8 5-80,-5 2-101</inkml:trace>
  <inkml:trace contextRef="#ctx0" brushRef="#br0" timeOffset="221857.7835">21632 15449 1686,'3'6'12,"3"-3"37,8-3 40,7-3 31,9 3 17,3-6 11,10 4 10,14-5-8,3-1-15,-3 1-6,3 4-16,3-4-17,-3-1-14,-3 6-9,-8-3-33,5 3-59,-11-6-60,-7 8-55,2 0-60,-2-7-72,-6 7-168,3 0-61,-6 0-48,-3-3-46</inkml:trace>
  <inkml:trace contextRef="#ctx0" brushRef="#br0" timeOffset="222321.7289">23886 14982 1492,'27'-17'-29,"-10"9"17,-1-7 26,-2 6 19,-8-8 20,1 8 9,-4-1 9,-3-5 2,-3 0 4,3 3 1,-7-9 7,1 9-4,-11-5 7,4 2 1,-11-3-4,7 3 1,-2-3-7,-8 9-4,3-4-5,-6 4-6,0 6-4,0-5-6,-3 8 0,0 0-6,3 8-4,0-4-3,-7 9-6,13 4 1,-6 1-3,10 5 12,4 2-1,10-5 0,-2 10 1,5-3 7,6 6-13,7-1 14,7 3 3,6 0 18,-2 2 9,6-1 11,3-1 5,3-1 15,-3-1 3,0 0 10,0-1-9,-3-2-2,-1-2-3,-6-3-3,4-3-1,-8 3-3,-2-7 1,-8 2-1,4-4 4,-10 5 18,-3-1-9,-7-2-2,-4-3-11,-5 3-5,-5-1-36,-12-2-6,-8-5-4,1 5-8,-11-6-1,-3 4-8,-3-8-2,-3 1-10,5-4-20,3-2-23,2 0-46,-14-2-54,7-6-65,7 1-47,9 4-93,1-5-101,-4 1-284,10-1 1,1-2 107,-7 3-348,5-1-426</inkml:trace>
  <inkml:trace contextRef="#ctx0" brushRef="#br0" timeOffset="227123.8708">4314 16250 2380,'3'-3'-29,"0"-2"4,4 5 8,-1 0 19,8-2 8,2 2 2,1-3 1,0 3-6,3-5-14,-3 5-48,2 5-64,-2-5-128,0 0-408,0 3-151</inkml:trace>
  <inkml:trace contextRef="#ctx0" brushRef="#br0" timeOffset="244369.2386">17617 5072 267,'2'-2'70,"2"-1"72,-1 2-20,-3-2-29,3 3 0,-3 0 5,4-3 5,-4 3 1,3-2 9,-3 2 7,0 0 6,0-4 7,0 4 7,0 0-3,0 0 4,0 0-1,0 0-2,0 0 2,0 0-10,0 0-4,-7-2-3,7 2-15,0 0-7,0 0-4,0 8 22,7-1-8,-3 1-2,5 4 1,5 3 6,0 3 9,9 4 8,0 3-5,7 4-4,0 4-8,3 0-5,5 0-8,-5-3-6,4 3-10,-1-1-5,-3-2-9,4-3-9,-7 1-6,-3-7-6,-4 0-2,1-1-6,-5-3-7,-2-4-7,0 3-14,-1-4-14,-2-3-13,-4-1-16,0 2-24,0-5-31,0 0-31,0-3-33,-7-2-37,4-5-36,-7-2-41,4 0-43,-4-8-85,-4 0-169,0-5-16,-2 0-206,-4 0-267</inkml:trace>
  <inkml:trace contextRef="#ctx0" brushRef="#br0" timeOffset="244643.1747">18177 5066 2017,'14'-8'-52,"-8"0"25,-3 4 30,0 0 29,1 2 37,-4 2 28,0 0 15,0 0 11,-13 2 17,-1 1 9,-2 2 8,-8 3 5,-3 4-7,-3 3 0,-3 2 2,-3 6-5,-4 2-9,2 7-6,2 2-12,-1-3-13,4 5-10,6-2-13,-3 1-5,4 0-13,2-1-17,8-5-29,-2-2-31,6 0-42,1-3-38,4-2-48,-3-2-58,5-2-60,-3-3-74,5-3-220,-7-2-37,1-1 75,-6-3-126,3-1-130</inkml:trace>
  <inkml:trace contextRef="#ctx0" brushRef="#br0" timeOffset="277481.0887">22422 10705 1334</inkml:trace>
  <inkml:trace contextRef="#ctx0" brushRef="#br0" timeOffset="282710.2765">24910 10822 1416</inkml:trace>
  <inkml:trace contextRef="#ctx0" brushRef="#br0" timeOffset="306594.0956">17610 5182 505,'4'-3'-18,"-4"3"110,0 0 39,0 0-17,5 3-7,-5-3-9,0 0 1,0 0 2,0 0 10,0 0 4,0 0 8,0 0 1,0 0 1,0 0 2,0 0 3,0 0-3,0 0 1,4 2-4,-4-2 1,0 0-2,0 0 2,0 0-4,0 0 1,0 0 2,0 0-5,-6 6-11,6-6-1,0 0-2,0 0-4,-3 0-5,3 0-1,0 0-5,0 0-6,0 0-6,0 0-6,-4 2-10,4 1-1,0-3-8,0 0 0,7 7 12,-5 1 5,8 4 4,5 3 3,-3 2 3,6 6-8,4 0-2,-1 2-5,2-4-4,4 8-2,0-4-4,-2-4-6,7 8-2,-7-4-5,-1-4-4,3 5-1,0-6-4,-1 3-5,1-3-4,-4-2 2,-3-1-6,0-3 0,-3-2-2,0 0-2,-8-3-8,5 2-11,-1-4-13,-3-2-18,-3 0-33,0 0-43,-1-5-38,-3 0-38,-3 0-36,-3-10-43,0 5-34,0-5-54,-1-2-106,1-5-168,-7-2 53,3-1-201,1-2-264</inkml:trace>
  <inkml:trace contextRef="#ctx0" brushRef="#br0" timeOffset="306986.5575">18130 5075 2039,'7'-9'-41,"-4"1"13,4 0 18,-4 3 24,4-3 22,-4 0 8,4 4 13,-4 1 12,0-2 13,1 3 5,-1-3 7,-3 2 0,0 3 0,0 0 11,-3 10 16,-1-2-1,-2 1 3,-8 3 3,1 8 9,-3 4 2,-8-2-3,-2 11 0,-4-3-1,-4 5-4,-2 5-8,-5 1 2,-2-3-11,-1 3-9,1-2-4,7-6-7,-1 2-5,3-4-28,4-2-8,4-4-2,0 1-7,5-7-4,4 1-2,-2-5-6,5 1-2,0-2-4,2-1-2,1-3 1,2-1-3,1-1 0,-1 2-2,2-5-2,1 3-2,-2-2-1,8-2-1,-2-4-3,2 0-10,0 0-19,0 0-24,10-10-25,-8 2-32,5 3-37,0-8-36,-3 4-50,2-6-35,0 2-41,1-7-65,4 0-153,-9 0-92,2 0 75,-8-2-122,4 2-153</inkml:trace>
  <inkml:trace contextRef="#ctx0" brushRef="#br0" timeOffset="307363.5834">17533 5022 1706,'3'-5'-44,"-3"3"18,4-1 23,-4 1 26,0-1 20,0 0 15,3 2 9,-3 1 7,0-3 7,0 0 4,0 3 3,0 0 7,0 0 18,6 6 18,2 1 10,-2 3 8,4 7-5,1 6 8,-2 2 0,8 2 0,-4 6-1,4-1-5,-1 8-8,5-3-13,-2 4-8,4-4-6,1 1-6,6-1-12,0-3-4,0-3-10,-3-4-7,0-1-7,0-6-6,3 0-6,-11-2-4,2-6-13,-5 0-16,1 1-18,0-4-24,-4-1-28,0-3-39,-3-1-20,-3-4-23,-4-1-28,0-4-33,-3-1-22,-3-3-31,0-4-34,-4-2-78,1-3-138,-5-4-47,-2-3-137,3-3-174</inkml:trace>
  <inkml:trace contextRef="#ctx0" brushRef="#br0" timeOffset="307668.7653">18110 4959 1798,'10'-7'-65,"-3"2"23,0 3 30,-1-1 23,-6 3 28,0 0 28,0 8 19,-3-1 11,-7 1 5,0 6 9,-7 2 6,0 6 6,-6 3 1,-7 5-2,0 5 2,0 3-11,-10 4-8,3 3-9,-2 0-7,-2 0-13,1-1-3,4-1-8,3-5-3,3-3-11,0 0-2,0-2-7,5-6-8,5 0 1,5-2-1,-3-2-6,1-3-6,4-2-8,4-4-3,-5 2 0,4-1-9,4-5-9,-4-1-13,3 2-16,0-4-32,1-2-32,-2 0-40,2-3-40,3-2-46,-4 0-112,4-5-205,0-2 36,-1-3-54,0 1-63</inkml:trace>
  <inkml:trace contextRef="#ctx0" brushRef="#br0" timeOffset="309627.2627">17819 5267 1390,'-3'-5'-74,"3"0"-111</inkml:trace>
  <inkml:trace contextRef="#ctx0" brushRef="#br0" timeOffset="309838.7">17813 5247 1014,'-3'-7'-22,"0"2"-1,-1-1 4,1 5-6,0-5-19,-4 4-9,0-2-36,-6 1-163,-1-2 229</inkml:trace>
  <inkml:trace contextRef="#ctx0" brushRef="#br0" timeOffset="326667.3483">16316 5985 277,'90'63'67,"9"5"-21,9 1-26,4-5-46,6-1-116,-2-8 59,1-2 28</inkml:trace>
  <inkml:trace contextRef="#ctx0" brushRef="#br0" timeOffset="346718.7611">21001 5160 868,'-3'-6'102,"0"2"-16,3-4-13,-3 1 20,3 5 1,0-4-5,0 0-2,-4 2-9,4 2 11,0-1-1,0-2 3,0 2 2,0-1-4,-3 1 0,6 1 2,4-1 7,-1 1-1,2 2-5,5-3-4,4 6 7,-1-3-1,4 2-6,4 3 1,2 0 4,4 2-5,7 5-5,-5 2 4,6 1-16,-5 0-2,7 2-4,-13 5-1,3-1-4,-4 1-5,-2 2-9,-5 0 3,-2 1-6,-7 1 1,-3 0-7,-7-3-2,-4 2-6,-3 0-1,-5 2-1,-6-3-5,3 2-10,-12-1-19,-1-2-21,2-2-11,-4-2-18,0-2-27,7 1-24,-7-3-25,7-5-22,3-1-30,-7-1-23,10-3-24,1-5-45,6-2-124,-4-6-106,4-2-47,1-8-55</inkml:trace>
  <inkml:trace contextRef="#ctx0" brushRef="#br0" timeOffset="346985.2963">21454 5070 1533,'20'-3'-7,"-3"-1"19,-4 1 27,1 3 21,-3 0 19,2 0 16,-7 6 25,5 0 25,-5 4 6,3 5 13,-2 3 10,1 8 7,-5 0 12,0 6-8,4 4-12,-4 0-9,0 5-14,4-1-13,0 3-14,0-3-11,-1 0-11,-3 1-11,8-5-10,-1 0-17,-1 1-25,5-2-35,-1-5-34,1 0-51,-1-2-35,0-6-45,-6-2-46,6-2-51,1-3-50,-4-6-176,-4 1-76,1-7 68,0-1-69,-4-7-63</inkml:trace>
  <inkml:trace contextRef="#ctx0" brushRef="#br0" timeOffset="349351.1341">22152 5170 1448,'14'-10'-83,"-8"3"56,1-4 11,1 4 10,1-1 8,-3 2 7,1 2 20,-4-4 8,2 6 6,1-3 10,-3 3 1,3-3 4,1 5-2,-7-3-5,0 3 9,0 0 17,3 10 2,0 0 1,-1 3-2,4 0 0,-3 2-7,3 4-4,1 4 4,-4-1-4,2 1-3,4-1-4,-3 4-3,4-4 1,0 0-2,-4-2-6,5 3-5,2-6-2,-3 0-4,3-2-1,4 2-5,3-5 6,-6-3-7,2-1 1,4-3 0,-4-3 0,4-2-5,0-2 0,1-1-1,-2-4 1,2-5-7,-1-3 4,-1-6-4,-1-1-7,-2-3 1,-2 0 1,-1 0-2,1 0-9,-5 1 3,1 5-1,1 2 6,-8-1 0,3 3 4,1 3-5,-1 1 8,2 2-9,-5-1-4,0 0 3,0 5-11,-3 2 11,4 3 4,-1 5 2,3 5-1,2 3 7,-8 1 10,3 10 9,0 0 6,4 1 0,-4 9 10,0 0-7,8 1 1,-11 2 2,3 1-4,3-1-3,-2-1-2,2-2-1,-3 1 1,5 0-1,-5-2-6,0 0 5,-3-7-3,7 5 0,-7-6-2,0-1-3,-10 0-5,7 0-1,-14-4 0,4 2-4,-4-4-4,-4 0-7,5-6 4,-4-2-3,-4 0-5,2-5-11,1-5-9,1-5-11,1-3-7,-2-4-4,15-6-5,-8 0-5,14-3-11,3-2-9,8-2-12,1-2-18,6-1-12,1-1-17,8-2-14,3 1-11,0 0-13,-3 5-10,0 3-10,-1 1-10,8 1-17,-14 3-13,-1 0-34,8-1-128,-10 3-267,-4 0-144</inkml:trace>
  <inkml:trace contextRef="#ctx0" brushRef="#br0" timeOffset="350241.2631">23633 5040 1614,'-10'5'-76,"3"-4"30,7 5-5,-10-4 12,7 4 9,-4-3 14,4 0 7,-4 1 12,3-2-1,1 1 2,3 0 7,-7-2 7,7-1-2,0 3 6,0 0 1,-6-3-2,6 0 5,-3 2-4,3 1-4,0-3 2,0 0-2,0 2 3,0-2 10,3 3 5,3-1-1,-2-2 9,6 3 0,0-3 4,0 2 2,4-2-3,2-2 1,11 2 2,-7 0-1,7-3-3,-1 3 1,4 0-7,-7-2-4,1 2-4,3 0 0,-8 0-5,5 0-2,-1-3-5,1 3-1,-8 0-2,4 0 0,1 0-3,-5 0-3,-2 0 0,2 0-2,-2 0 7,-8 0-7,7 3-1,-2-3 6,-5 0 5,4 0 0,-4 0-3,2 0 1,-5 0-1,0 2-2,4 3 1,-4-3 0,-3 6 1,0 0 1,-3 1 2,-4 4 0,1-1-1,-2 9 3,2-1 2,-10 1-4,2 5 3,-2 3-1,2 0-2,-10 0 0,5 8 3,-8-3-6,7-1 2,-4-4 1,5-1 1,2-1-3,-3-2-2,0-2 0,6-3-3,1-2 1,0-1 0,-1-3-4,5 1 2,2-4-1,0-1-1,0-1 1,4-1-1,-3 0-5,6-1 3,0-5-3,3 1-3,0-1 3,7-2-1,4 0 1,2 0-3,1 0 0,10-2 1,-8 2 1,15 0 7,3 0-3,-4 0 0,7-3-1,-4 6 1,5-3-3,-1-3-1,-7 3 1,3 3 3,2-3-6,-8-3-2,-2 3-4,0-2-8,-6 2-13,3-2-23,-5-1-24,-4-2-23,4-2-32,-10 0-26,-3-1-28,0-2-43,-7-1-106,-7-1-327,0 0-153</inkml:trace>
  <inkml:trace contextRef="#ctx0" brushRef="#br0" timeOffset="350492.4546">23530 4815 1898,'0'-10'-18,"3"2"4,6 1 25,-2 2 40,10 0 20,3 5 10,3 0-3,14 0 0,-3 0-4,15 2-7,5 1-8,3-3-6,-11 2-4,11 1-8,-10-3-22,-1 0-23,-2 2-29,-4-2-19,-10 0-33,3 0-21,-3 0-15,-10 0-46,-8 0-140,-4 0-279,-8 0-87</inkml:trace>
  <inkml:trace contextRef="#ctx0" brushRef="#br0" timeOffset="354771.2039">21218 4870 1463,'0'-8'-139,"-3"3"94,3-2 14,0 4 11,0 1 10,0-1 4,-4-1 6,4 1 10,-6 1 2,3-2 14,-11 2 8,7 0 4,-2-2 2,-8 3 0,7 1 9,-3 0-2,-1 1 1,1 3-4,-1 4 6,1 4 9,-4 0-2,1 6 1,-1 3 0,-2 8 3,2 3 5,-1 11 9,-1 2 1,2 12 2,1 3-1,-1 3 3,4 0-3,-1 1-7,1 1 3,2 2-1,5-11-9,3 1-4,6 4-2,0-7-6,8 6-4,8 3-2,5-6-6,3 0-3,12-4-3,18 15-26,0-18-31,16 4-41,-2-18-41,-5-12-44,1 2-38,-5-16-77,5-2-151,-10-7-234,10-5-146</inkml:trace>
  <inkml:trace contextRef="#ctx0" brushRef="#br0" timeOffset="355423.454">24483 4655 1594,'-7'-8'-122,"1"1"75,-1 2 8,7 0 7,-7 0 15,4 0 13,0 1 5,-1 4 13,4-3 16,0 3 7,0 0 9,0 0 0,17 7 5,-10 1 11,3 4 7,6 5 4,1 3 1,6 6 6,-3 8 2,7 4 5,0 7-5,-4 5 2,1 8 0,3 5-6,-11-2 2,1 7-8,-4-1 2,1 0-11,-14-9-4,0 2-3,-11 6-9,-5-5-7,-1 2 0,-13-5-9,-16 14-17,-11-4-22,0-15-20,-13 1-43,3-11-27,7-11-33,-10-1-46,-3-7-83,-4-1-169,1-2-179,-5-8-107</inkml:trace>
  <inkml:trace contextRef="#ctx0" brushRef="#br0" timeOffset="356235.0226">21241 4535 1512,'-3'-2'-107,"3"-2"49,0 0 11,-3 0 7,3 3 10,-3-2 11,3 3 13,0-5 18,-3 2 5,3 1 7,0 2 3,0 0-2,-5-2 1,10-1 2,-5 3-1,6-5 6,0 5 3,5-2 4,12-1 9,0 3 11,14-3 3,10 1 8,15 0 4,15-1 2,21-1 2,48-2 0,4 1-1,11 1 0,5-5-5,4 5-4,7 0 0,-1 0-4,8 2-2,-4-1-2,-3 3-8,-7-3-5,-7 3-2,-13 0-4,-26-2-3,-20 2-7,-11 0-3,-14 0-5,-5 0 0,-4-2-3,-13 2 0,-7 0 1,3-3 3,-16 3-2,0 0-2,-1 0-1,-6 0-3,0 0-1,-6 0-2,3-2-1,-8 2-2,-2 0 10,7 0-12,-8 0-1,-2 0 1,2 0 0,-10 0-4,8-3-3,-4 3-6,4 0-8,-11 0-7,7 0-20,-7 0-28,0-2-25,-3 2-32,0 0-50,0-3-62,-6-2-181,-1 3-80,-7-5-31,5 1-32</inkml:trace>
  <inkml:trace contextRef="#ctx0" brushRef="#br0" timeOffset="357700.6887">20955 6865 6</inkml:trace>
  <inkml:trace contextRef="#ctx0" brushRef="#br0" timeOffset="357965.9802">20944 6861 461,'-6'4'120,"3"-4"-32,3 0-19,-7 0-13,7 0-6,0 0-4,0 0-8,0 0 19,0 0-6,-3 2 7,3-2 6,0 0 6,10 3-1,-4-3 1,2 3-1,-2-1 0,4-2-3,-1 4-1,5-1 5,-1 2 6,4 0-4,-4 3-3,8-4 0,-1 4-1,-7 2-4,4-3-4,-1 4-6,-2 2-1,2-4-4,-2 6-1,-1-2-5,-7-1-3,1 6 2,-3-3-6,-4 2-1,0 5-4,-4-1 0,-6 1-5,4 6-1,-11-3-5,-3 0 1,3 0-9,-2 0-16,-2-5-11,1 2-17,1-7-22,2 0-23,-4 0-17,5-2-29,2-4-26,1-1-22,-1-5-41,2-1-407,2-4-117</inkml:trace>
  <inkml:trace contextRef="#ctx0" brushRef="#br0" timeOffset="358273.6851">21135 6829 1699,'7'-4'-29,"-1"1"10,1 1 8,-4-1 20,4 3 13,0 0 10,-1 0 8,-3 0 20,1 3 11,-1 4 8,4 0 3,0 6 5,-4 1 4,3 4-4,1 5-3,-1-3-5,2 6 0,-2 5 0,1 0-3,2 4-1,2-1 3,-1 2-11,-3-2-5,3 2-6,3-1-10,-10-1 1,8 2-9,-2-6 0,-2 0-9,2-1-19,-1-5-21,2-5-20,-7 1-24,4-5-24,-5-2-44,3-4-50,-5-1-34,-5-3-68,3-2-137,2-3-227,-10-10-135</inkml:trace>
  <inkml:trace contextRef="#ctx0" brushRef="#br0" timeOffset="358501.0819">20818 6590 1535</inkml:trace>
  <inkml:trace contextRef="#ctx0" brushRef="#br0" timeOffset="358718.7241">20821 6587 1405,'0'0'-32,"0"0"2,8 0 14,-8 0 19,3 0 15,-3 0 8,0 0 8,3-2 9,-3 2-1,0 0 9,6 2 15,-2-2 8,5 3 7,5-3 4,7 2 4,-2 1-2,11 2-1,11-3-3,8 3-10,5 0-8,6 0-9,0 2-5,-10-2-16,6 2-19,-2-1-27,-4 0-25,-4-1-30,-2-4-39,-2 5-31,-1-1-42,-11 0-88,-1-3-310,3 3-77</inkml:trace>
  <inkml:trace contextRef="#ctx0" brushRef="#br0" timeOffset="359198.4409">21982 6858 1436,'0'0'-64,"4"-4"32,-4 4 10,0 0-1,0 0 22,0 0 15,0 0 7,0 0 13,0 0 5,0 0-2,0 0 6,0 0 3,0 0-2,-8 7-2,8-3 9,0 1 5,0 3 1,-3-1 13,0 5-1,3 3 3,0 2 1,0 7 5,0 2 0,0 3-3,0 0-2,-7 6-4,7 3-7,0-1-4,0 1-3,0-3-9,0 2-2,0-2-5,7-2-3,-7 2-6,0-10-18,0 0-23,0-3-29,3-5-18,-3 1-18,0-3-30,0-2-38,0-4-54,-3-1-104,-4 0-338,1-6-138</inkml:trace>
  <inkml:trace contextRef="#ctx0" brushRef="#br0" timeOffset="359440.7918">21544 7170 1790,'-2'-5'-23,"-8"1"1,10 4 20,-3-1 19,3 1 14,13 1 9,-4-1 4,5 0 6,6 0-4,3 0-1,4 0-4,3 0-5,0 4-5,3-2-8,4-2-10,-10 0-21,6 0-14,4 0-22,0 0-19,-4 0-10,0-2-23,4-2-33,-7 0-38,0-1-99,0 0-174,0 0 52</inkml:trace>
  <inkml:trace contextRef="#ctx0" brushRef="#br0" timeOffset="360177.3446">22432 6929 1253,'0'0'16,"0"-2"7,0 2 8,0 0 12,0 0 14,0 0-4,0 8 12,0-7 8,-7 5 1,7 0 2,-3 0-1,-1 7 2,4-3 2,-2 3-1,-2 1-2,4 2 0,-4-1-3,4 2-6,-2 1-6,2-2-2,0 2-3,2 0-9,-2-3 1,4 2-5,0-1-5,-2-1-3,5 0-3,0-3-2,-1 0-3,4 0-5,-3 0 0,6-6-2,-3 2-1,8-3-2,-6 0-5,6-2 3,-6-3-2,6-3-1,-5 1-1,3-6-2,1 0-2,0-4 1,3-1 0,-10-1 0,3-4-2,-3 0 1,1 0 6,-2 2 1,1 0 3,1 2 3,-11-1 5,3 5-7,3-3 10,1 3 1,-7 0 0,3 3 7,0-1-6,5 3-2,-8-3 5,0 4-10,3-1 1,0 2-2,-3-3-5,0 6-2,3 0 7,-3 0 1,0 14-5,0-4 17,-3 2 12,3 0 8,0 3 0,0 6 4,0-1-1,0 5 10,0 0-3,3 2 4,-3 1-2,0 2-2,4 2-4,-1 3-1,-3-2-2,0-1-5,3-4-2,0 7-2,-3-7-3,0 1-3,0 1-6,0-5 2,-6 3-7,3-2-1,-4-2-6,-7-2-1,8-2-1,-10 1-6,2-4-17,-6 0-4,3-2-10,-3-5-1,1-2-13,-5-6-6,3-2-6,2-2-9,-4-8-4,2-5 1,5 0-1,2-4-3,5-2 4,9-2-6,-8-2 1,16-2 0,-6-4-7,5 2-11,7 1-10,-5-2-13,5 3-15,0-1-15,2 3-8,-2-1-15,-2 2-15,6 4-14,-6 1-17,-5-2-28,4-2-92,-5 4-122,1-1-186,-4-3-123</inkml:trace>
  <inkml:trace contextRef="#ctx0" brushRef="#br0" timeOffset="360495.5153">22275 6640 1659,'-6'-5'-16,"-1"-1"-7,1 4 16,3-1 19,3-1 21,0 1 10,3 1 13,3-1 7,7-2 8,4 2 5,9-1 1,4-1-1,4 2-1,16-2-8,-6 3-7,2-1-7,10 0-4,-8 3-6,1-1-6,5 1-5,-4-3-13,4 3-12,-11-2-16,7 2-14,-10 0-18,3 0-23,-9 0-22,-1 0-16,4 0-27,-7 0-36,-10 0-69,6 0-348,-6 2-81</inkml:trace>
  <inkml:trace contextRef="#ctx0" brushRef="#br0" timeOffset="361029.087">23579 6861 1487,'0'4'-54,"0"-2"10,0-2 18,0 6 19,3-6 16,-3 2 15,0-2 16,4 7 7,-4-2 13,0 0 15,0 3 12,0 1 11,0 9 10,0 3 13,0 6 5,0 2-4,-4 7-6,4 1-4,-3 1-10,3 1-10,0 2-2,-3-1-11,3 0-10,0 0-5,0-1-8,0-1-6,0-3-5,0-5-7,3 0-16,-3-5-31,0-2-18,0-4-20,0-1-16,-3 0-33,-1-6-42,4 1-26,-9-3-18,6-4-40,-8-2-112,4-2-321,-5-4-152</inkml:trace>
  <inkml:trace contextRef="#ctx0" brushRef="#br0" timeOffset="361273.9458">23216 7277 1842,'-7'-2'-22,"4"-3"-2,0 2 34,3 1 24,0-1 18,6 1 12,1-1 3,3 3-6,3-3 11,11 2-2,-6-2-10,10-2-3,4 2-5,7 1-5,-9-3-4,2-1-7,8 1-6,0 1-13,-2-1-14,5-3-16,-7 3-21,1-5-22,0 5-28,3-3-29,-4 2-23,1-6-52,-7 5-126,0 0-242,-3-3-57</inkml:trace>
  <inkml:trace contextRef="#ctx0" brushRef="#br0" timeOffset="361834.8973">24270 6953 1552,'0'4'-19,"0"-1"17,0-3 20,0 2 27,3 3 21,-1-2 10,6-1 8,-1 3 4,3-3 4,3 3-1,4-2 5,-4 0-5,4-1 0,3 1-3,3-3-3,0 2-8,-3 0-5,4-2-3,-1 3-3,-6-3-4,9 2 0,-9-2-4,0 4-7,3-2-6,0-2 0,-3 1 1,-4 3-9,1 1 4,-8 0 12,4-1 4,-10 9-17,0-1-3,0 6 8,-10 2 4,4 5 5,-18 3-8,4 0-4,-10 1 0,3 4 18,-3-1-6,0 0 4,-7 1-2,4-3-1,3 0-2,0 0 1,10-7 0,-8-1-3,13-2-1,-2-3 0,4 1-5,0-4 2,-4 0 5,4 1-12,5-5-1,4 2 5,2-2-1,2 0 5,6 0 9,2 1 2,5-4 2,4-2-2,1 2 0,10-2 0,2-3-8,2 1-1,6-3-3,-1-3-5,3 3-2,0-2-7,0 0-4,-3-1-2,-1 1-3,1 0-4,-7-1 0,0 0-2,0 1-6,-10-1-8,4 2-14,-5-5-36,-2 1-49,-4-4-47,1 5-49,-4-6-57,-7 3-55,0-4-59,-6 2-155,0-4-136,-10 1 64,-1-6-196,-2-2-272</inkml:trace>
  <inkml:trace contextRef="#ctx0" brushRef="#br0" timeOffset="363261.5055">1346 16907 946,'0'-8'277,"0"1"-53,3-2-64,-3 0-19,0 1-6,0 4-22,3-9-11,0 6-9,4 5 7,0-6 7,3 0 10,-1 1 6,2 5-5,2-5 1,0 7 12,1-9-20,-1 9 0,4 0 10,-4 6-20,4-3 0,-4 4-7,4 1-3,-4 1 2,-3 1-8,0 5-5,-3 2-9,-1 1-9,-3 7-2,-3-2-4,0 2-8,-6 0-4,-1 1-4,-6 0-8,0 6-13,-4-7-22,0 6-26,-3-4-31,-3-1-16,3-4-18,-7-5-20,4 1-23,-4-3-17,4-5-28,0-2-34,2-7-8,2 5-58,2-12-93,4 6-98,-4-4 4,7-4-54,0-5-28</inkml:trace>
  <inkml:trace contextRef="#ctx0" brushRef="#br0" timeOffset="363517.6855">1482 16857 1435,'14'-8'32,"-5"8"12,1-2 28,4 2 28,-4 2 19,3 3 12,-6-2 14,6 6 17,-2 8 10,1-1 1,-2 7 10,4 2 5,2 2 3,-2 6-2,-1 0-19,1 6-15,2 6-13,-2-4 5,-1-1-16,1-5-12,2 7-14,4-5-7,-7-7-21,1 6-20,2-9-37,-5-2-31,2 0-41,-4-6-46,2-1-31,-1-2-49,-4-9-56,4 3-56,-6-10-88,2 3-150,-6-3-7,-4-11-188,2 7-214</inkml:trace>
  <inkml:trace contextRef="#ctx0" brushRef="#br0" timeOffset="363740.0911">1175 16748 2000,'3'-11'53,"3"-2"7,5 4 21,2 1 21,4-2 6,3 0 6,7-3-1,6 6 2,4-2-15,3-8-4,3 13-12,4-9-11,3 6-24,0 2-37,0 0-47,-4 3-64,8 2-65,-4-6-81,1 12-203,-5-4-52,1 6-68,-7 1-69</inkml:trace>
  <inkml:trace contextRef="#ctx0" brushRef="#br0" timeOffset="364281.6436">2509 16842 1529,'3'0'32,"-6"-5"29,3 0 11,-3 5 11,3 0 28,0 0 10,-3 10 4,-1-3 1,4 6 4,-3-1-5,3 6 7,0 5-13,0-1-23,3 6-6,-3-1-13,7 5-3,-4 4-7,0-5-5,1 8-10,3-4-5,-4-1-12,4-1-20,-1 0-27,-3-3-29,4-6-28,-3 2-34,-1-4-38,0 3-35,-3-11-110,-3 4-161,0-2-50,-4-7-51,-3 7-49</inkml:trace>
  <inkml:trace contextRef="#ctx0" brushRef="#br0" timeOffset="364507.0402">2079 17162 1553,'3'-13'72,"3"6"22,5 5 25,6-6 21,0 0 0,2 1-7,8 2-8,0 1-2,6-5-9,3 1-14,8 4-12,-1-9-7,4 11-8,3-5-11,7-1-24,3 0-36,-10 1-42,4 2-43,-2-2-43,-1 1-38,9-2-49,-11 4-118,-5-1-146,-3-3-75,-6 1-55</inkml:trace>
  <inkml:trace contextRef="#ctx0" brushRef="#br0" timeOffset="365071.669">3246 16830 1443,'7'-6'47,"0"-1"21,-4 5 2,3-1 11,-2 3 28,3 0 12,-4 3 17,4-1 16,-4 11 11,0-3 7,4 4-28,-4-2-1,0 12-2,-3-2-4,8-2-13,-5 6-9,3-2-4,1 1-10,-1 1 3,5-4-11,2-3-4,4 6 2,-1-7-7,1 0-4,-1-4-3,5-3-11,-1-2-4,4-4-8,-5-5-3,4 0-6,-2 0-5,-2-5-3,5-2 1,-7-6-10,-4 1-1,0-8-7,-3 2 1,-3-7-5,-4 0 4,-3 0-5,0 0-1,0 0-1,0 6 2,-3 1 4,0-2 0,3 2 1,0 9-5,-4-7-5,1 8 0,3 4 9,-3-1 0,3 5-1,-4 9 13,0 5 15,4-2 9,0 11 11,0 2 8,4 0 9,0 2 31,-1 5-4,0 11-13,4-11 0,-4 11-28,3-5-3,-2-1-3,3 1-5,-4 2-4,1-4-6,-1 0-4,0-4-6,0-1-3,-3-4 1,-3 2-3,3-5-6,-6-2 1,-1-5-5,0 7-10,-6-7-6,3-8-1,-4 4-12,-2-8-8,-1-3-11,1-6-15,-5-1-19,1-8-15,4-2-16,-4-5-10,4-2-12,-2-3-9,5 0-24,6 2-25,1 1-12,-1-3-28,1-1-37,6 4-39,-4-1-35,0-2-103,1 0-164,0 0-9,-4 0-268,4 0-349</inkml:trace>
  <inkml:trace contextRef="#ctx0" brushRef="#br0" timeOffset="365317.0126">2952 16583 2402,'25'-17'3,"5"13"13,-1-9 29,8 4 9,6-1-1,7-3-4,4 4-2,2-2-8,1 1-4,0 2-10,-4 1-30,-2 2-39,-5 5-37,4-2-41,-1 4-43,-1 3-90,-2-3-156,-2 6-162,-1 1-75</inkml:trace>
  <inkml:trace contextRef="#ctx0" brushRef="#br0" timeOffset="365563.3525">4330 16817 1403,'17'0'-2,"-7"0"41,3 0 11,-3 6 25,0-6 24,0 0 11,-3 0 9,0 0 15,-1 1 15,-3-1 15,4 6-1,-3 1 42,-1 3 2,-3 0 13,3 7 3,-3 8-2,0 0-12,0 6-8,-3 4-18,3-1-19,0 9-14,0-2-14,0 0-18,0 5-25,3-4-48,-3 1-34,0-4-36,4 2-34,-1-7-37,-3 2-31,3-9-41,-6-4-48,3 2-77,-10-6-113,0-3-180,0-7 28,0 3-243,-4-8-289</inkml:trace>
  <inkml:trace contextRef="#ctx0" brushRef="#br0" timeOffset="365810.6932">4033 17244 2178,'7'-7'22,"3"-1"20,-4 1 28,12 0 27,-2-1 0,10 0 11,4 2-5,4-4-9,7 1-12,-2 0-7,4 4-6,-2-6-7,2 9-17,0-5-32,-3 4-42,-3-2-48,-4 3-41,4 2-50,-7-6-85,3 6-164,-3-1-82,-11 1-44,6 0-46</inkml:trace>
  <inkml:trace contextRef="#ctx0" brushRef="#br0" timeOffset="366227.5853">4907 17067 1616,'6'0'91,"1"-2"-2,3-3 11,-1 2 12,2 1 1,3-4 0,-1 5-8,0-5 7,4 4 3,0-1 6,0 2-3,-1-2 16,4 0 4,0-3 7,0 6 1,0 0-5,0 0 0,0 0-10,-3 0-5,-1 0-4,5 6-4,-5 0-4,-2-5-8,-1 2-9,4-1-6,-4 5-8,1 1-6,-5 0-8,-2 1-4,-1 4-9,2-1-2,-8 1-7,0 5-3,-5 1-5,-4 1 0,-1 4-7,-4 3 16,-2-3-3,-4 5-5,4-5-5,-8 3-4,4-3-2,4 0 0,-5-2 2,8-4 0,-4 0 2,4-3 3,3 0 2,0-3 16,3 2 16,4-5-9,6-5 8,-3 9 0,7-5 24,3-4-5,0-4-8,6 5 0,2-5-9,1-5-10,8 5-5,3-2-6,0-3-9,3 0-7,8 0-41,-8-3-39,0 7-49,0-7-61,-3 5-77,0-3-82,-3-1-100,-11 5-175,2-3-169,-6 3 97,-4-3-455,-2 2-587</inkml:trace>
  <inkml:trace contextRef="#ctx0" brushRef="#br0" timeOffset="367366.9278">824 16325 3052,'5'7'-53,"-10"8"29,3 5 31,-5 13 21,-6 4 12,-1 8-2,-5 15 9,-2 5 1,-2 27 6,0 8-6,3 0-2,6 8-7,7-3-1,11 3-4,13-4 2,13 9-51,13-8-51,14-2-57,13-6-51,24-4-31,18-11-48,12-9-151,16-9-99,17-6-87,19-10-91</inkml:trace>
  <inkml:trace contextRef="#ctx0" brushRef="#br0" timeOffset="367931.8995">4970 16540 1522,'20'-8'-13,"4"0"23,-1 7 25,4-5 26,-1 4 24,8-1 16,-1 3 18,4 5 17,3 2 7,3 6 11,1 7 8,2 6-2,4 8 10,1 7 7,9 25 3,-8 1 2,-4 14 0,-9 2-5,-5 2-5,-8 7 14,-10-14-13,-6-6-16,-2 1-12,-5 2-12,-6-6-14,-5 5-11,-2-4-10,-2-2-17,-6-5-20,6-2-24,-8-6-24,-3-8-38,2-5-34,-2-3-45,3-5-39,0-6-47,0-3-50,3-8-49,4 1-53,-4-9-135,4-3-127,3-8 41,0-2-182,4-5-236</inkml:trace>
  <inkml:trace contextRef="#ctx0" brushRef="#br0" timeOffset="368157.2988">6040 17392 2076,'27'-7'72,"-10"-4"2,0 4 5,-7 2 8,3 0-2,-2 3-11,-5-4-21,1 5-65,-1 1-96,1 0-114,-3 0-269,-4 0-110,-8-5-101</inkml:trace>
  <inkml:trace contextRef="#ctx0" brushRef="#br0" timeOffset="372803.9986">18097 10644 595,'3'6'284,"4"-4"-65,-7 1-41,3 2-34,-3-3-17,3 1-2,-3 1-1,0-1-3,0-1 4,0 1 1,0 2 5,0-2 6,0-1 9,0 3 14,0-3-7,0-2 2,0 4 1,0-2 4,0-1 2,0 3 3,0-2 5,0-2 3,4 3 2,-4-3-6,3 0-4,4-5 2,6-2-21,7-9-3,7 1-3,10-8-6,6-4-3,10-8 22,7 1-7,23-21-3,7 2-10,1 0-7,-5 1-12,-15 11-34,-11 7-6,-7-2-8,-3 6-4,-3 3-15,-7 4-16,-7 4-26,-6 1-31,-1 3-30,-5 0-40,-5-2-33,-2 4-31,-8 1-46,4 0-43,-7 1-63,-3 1-61,-6 2-106,-1 1-249,-7 2 44,-2 3 105,-4-1-275,-7 3-337</inkml:trace>
  <inkml:trace contextRef="#ctx0" brushRef="#br0" timeOffset="375135.9849">6646 16599 655,'9'-1'251,"-9"-7"-50,3 1-18,0 4-41,-3-3-18,0 4 0,0-4-17,0 6-11,0 0 1,0 0 5,-15 8 5,10 1 4,2 7 15,-4 2 7,4 6 29,0 2 17,0 6 9,3 11-1,0 2 1,3 8-15,3-1-11,4 18-4,4-2-10,2-1-13,0-2-14,9-3-11,8 21-9,-1-16-5,-2-11-16,5-5-5,-2 0-10,-3-10-12,-3-7-22,-1-1-29,-3-6-34,-3-4-31,4-7-47,-4 1-40,-7-8-46,0-1-47,1-6-51,-8-4-54,1-6-141,-4-1-82,-3-8 54,-6 1-150,2-7-162</inkml:trace>
  <inkml:trace contextRef="#ctx0" brushRef="#br0" timeOffset="375470.5996">6941 16982 1871,'3'-9'12,"0"1"16,5 1 17,-5-4 21,7 4 12,-3-4 6,3 4 12,3 0 10,4-1 3,-1 0 10,5 7 11,2-5 5,0 4 25,0 4 0,4-2 2,0 7 2,3 1-10,3 2-7,1 5-10,-4 0-8,-4 3-7,1 2-6,-3 2-5,-5-5-14,-2 8-8,-7 0-7,0 0-10,-6 0-11,-8 0-14,-3 0-25,-3 6-35,-3-4-31,-4 2-41,-3-5-46,-4 1-36,5-5-42,-4-1-40,-1-6-43,5-1-39,-5-7-96,4-2-104,4-6 17,-2-2-139,9-4-148</inkml:trace>
  <inkml:trace contextRef="#ctx0" brushRef="#br0" timeOffset="375740.3353">7422 16890 1896,'23'-10'33,"-3"2"15,-3 2 23,-1 5 24,-2 2 7,-1 5 12,-3 2 13,5 4 12,-3 8 12,-2 0 22,3 6 11,-3 6-1,3 2-9,-3-1-16,4 1-16,-4 5-13,3 0-13,0-3-11,-1-1-25,3-1-33,0-4-32,0 3-36,6-3-39,-5-3-36,3-1-30,0-6-25,2-11-27,-1 7-24,5-12-34,-6 1-17,5-5-43,-4-2-78,-1-3-59,2-8-199,-4-4-128</inkml:trace>
  <inkml:trace contextRef="#ctx0" brushRef="#br0" timeOffset="376030.0998">8188 16874 1836,'11'-25'42,"-1"8"19,-4 8 24,-3-2 14,4 4 11,0 1 17,3 4 13,-4 2 35,1 2 15,4 7 15,-2 0 7,-2 11-5,3 0-14,-3 6-17,6 3-18,-3 0-13,-3 10-14,-1-3-14,1 5-24,3 7-35,-3-11-50,-1 4-25,1-2-18,7 4-37,-5-9-27,1 3-30,1-8-33,-2-2-32,-2-7-32,4 3-47,-11-11-113,3 1-135,-3-6 9,-3 0-149,-2-7-156</inkml:trace>
  <inkml:trace contextRef="#ctx0" brushRef="#br0" timeOffset="376308.3696">8059 17111 1889,'0'-20'42,"3"11"9,3-1 25,5-2 10,2 1 4,4 2 0,6-1-3,3-4-4,4 8-5,4-5-6,6 2-6,0 1-8,3-1-8,-2 1-22,2 1-28,-4-2-38,-4 7-37,1-4-34,-3 2-44,1-1-77,-4-3-113,0 6-303,-4-3-142</inkml:trace>
  <inkml:trace contextRef="#ctx0" brushRef="#br0" timeOffset="376658.4196">8955 16805 1798,'8'-6'27,"-5"6"8,0-2 14,-3 2 29,6 2 14,-2 7 9,-4-2 5,3 2 12,0 4 7,5 4 10,-5 3 23,3 4 17,-3 0 5,4 3 2,0-2-9,3 5-7,0-1-11,1-2-11,5 3-7,1-5-8,2-3-12,5 1-10,-1-3-13,-2-5-6,1-3-8,2 1-9,-1-9-2,-2 4-9,-2-5-7,1-3-2,-3-3-6,3-5-9,-7 1 1,1-5-5,-1-6-4,-3-2-5,-7-5-3,1 6-1,-4-13-4,-4 8 0,1-1 0,-4-1-3,4 2 0,-1-1 11,1 5 5,0 2-2,0 4-1,-1-2 0,1 4-5,3-1-1,-3 5 4,3 7 13,0 1 5,0 0 10,3 15 12,0-3 13,4 3 5,-1 10-4,8 5 10,-4 5 32,0 4-4,4-1 0,-2 11 0,6-5-8,-6 1-3,6-2-8,-6-1-10,2 1-3,-1-1-9,-3-4-8,1-1-5,-5-4-5,-4-1-4,3-5-6,-5-2-4,-5 5-5,0-4-7,-2-1-6,-3-6-11,-3 4-17,-1-5-3,-5-3-9,-2-3-13,1-5-17,-3-7-7,3 0-25,-4-4-8,5-6-9,-5-2 1,11-6-5,0-2-5,9-3-12,1-2-13,3-5-14,7-3-20,2 1-26,5 2-26,-1-2-33,1 1-28,2 2-16,-2 3-23,-1 4-19,0-1-30,-6 5-68,0 2-110,-4 0-33,0 2-262,-9 2-322</inkml:trace>
  <inkml:trace contextRef="#ctx0" brushRef="#br0" timeOffset="376943.8847">8729 16774 2358,'3'-9'12,"4"-1"16,3 3 30,0-1 21,3-2 6,7 2-1,3-2-9,5-3 1,8 6-6,4-3-11,4 2-5,5 1-4,8-2-3,3 0-17,0 1-22,0 7-38,0-7-49,-3 5-48,0-2-62,-4 5-140,-3 0-193,0-2-123,0 2-143</inkml:trace>
  <inkml:trace contextRef="#ctx0" brushRef="#br0" timeOffset="377333.223">10240 16932 1669,'0'-8'-102,"0"6"70,0-3 31,0 3 10,0-1 2,0-2 7,-3 3 16,-1-4 14,0 5 10,4-5 7,0 4 7,0 2 6,-3-3 5,0-1 3,3 4-4,0 0 3,0 0 22,0 9 8,3-2-3,0 9 6,1 1 6,0 6 9,-1 2-10,3 2-9,1 6-6,-4 1-15,8 4-9,-2-3-8,-2 1-8,3 1-30,0 1-20,-3-4-27,-1-2-16,5 4-29,-5-11-24,1 1-38,-4-2-29,0-5-50,-3-1-60,0-4-132,-6-1-129,2-5-135,-5 0-148</inkml:trace>
  <inkml:trace contextRef="#ctx0" brushRef="#br0" timeOffset="377662.8123">9828 17147 1911,'4'-10'33,"7"3"21,2 0 27,4-4 17,6 4 3,3-1-4,5 2-12,6-3-5,6 1-7,4 1-5,2 2-11,5 3-4,6-3-20,-6-1-33,-2-1-31,2 7-43,3-5-32,-5 5-50,-5-4-99,4 1-169,-8-3-181,1-2-104</inkml:trace>
  <inkml:trace contextRef="#ctx0" brushRef="#br0" timeOffset="378026.3785">10970 16962 1780,'0'0'56,"0"-4"4,0 4 12,0 0 5,0 0 19,7 0 10,-1-3 3,5 3 4,2-6-7,1 6 1,2-2-1,4-4 3,-1 5-5,2-2-3,-1-2 12,-1 2-9,-1-2-9,-2 5-4,1 0-4,0 0-1,-4 0-1,0 5 4,1-2 4,-5 5-8,-2-1-2,-3 4-9,-8 4-6,1-1-7,-4 6-8,-3-3 1,-3 8-8,-7 5-4,0-1-3,-4-2-12,1 0 5,0 1-7,0-3 3,-1 0-4,0 0-19,2-5 1,5 2-1,1-7-2,-2 0 1,9-3 0,-2 4-1,5-7 1,2 2 6,4 1 3,0-4 0,7-1 8,3-1 5,3-1 2,8-5 7,-2 1-3,5-1-4,9-1-4,3-2-1,8-5-2,2 1-1,2-1-12,-5 1-35,4-4-37,-1 2-36,1-1-29,-4-2-28,-8 1-43,4-2-45,-3 4-55,-10-9-99,-1 1-149,-3-1-28,-5-4-199,-7-1-263</inkml:trace>
  <inkml:trace contextRef="#ctx0" brushRef="#br0" timeOffset="378317.1455">11687 16772 2125,'7'-5'64,"3"5"19,-1 5 29,4 5 36,4 5 32,4 5 30,-4 10 12,5 6-14,-1 5-16,-1 8-18,-4-6-17,-5 13-70,-1-4-84,-10 10-88,-10-8-98,-1-2-106,-16 4-204,-10-5-60,-5-3 60,-12-8-143,-6-5-133</inkml:trace>
  <inkml:trace contextRef="#ctx0" brushRef="#br0" timeOffset="379933.4277">1755 10957 1598,'-6'0'-122,"-1"3"-11,1-3 70,-3 2 21,4 1 9,2-3 7,0 2 12,-4-2 9,4 2 19,0-2 9,3 0 7,-8 3 6,5-3 6,3 0 5,0 0 6,-7 3-5,7-3 20,0 2 10,0-2-2,0 3-1,0-1-3,4 1 5,-4-1 1,3 0-3,0 1 2,5-3 9,1 0 17,4-3 5,4 1 0,7 0 0,6-3-2,2-3 13,9 1-9,6-3-3,-5-1-3,16 2-10,-5-4-3,-6 3-10,6 0-7,-7 0-6,-2 3-9,-1-1-2,1 0-2,-4 4-8,-4-1-1,-6 0-3,0 0-1,0-1-4,-6 1-7,3 3 2,-7 0-2,-4-3 2,1 5-2,-1-3 1,-5 0 3,2 1-3,0 2 0,-2-3-5,-5 3 0,4-2-5,-4 2 0,2-2-7,-2 2 2,-3 0-3,4-3-4,-1 3 4,-2-2-3,0 2-1,2 0-5,-3-3 10,1 3-14,-4 0 4,6 0-2,-6 0 10,7-2-8,-7 2-1,4 0 3,-4 0-7,0 0 2,0 0-1,6-3 0,-6 3 10,3 0-9,-3 0-1,0 0 2,4 0 0,-4 0-2,0 0-4,0 0 1,0 0 0,0 0 2,0 0-4,0 0 1,0 0-1,6 0 4,-6 0 1,0 0-2,0-2 3,0 2-2,0 0-3,0 0 3,0 0 0,0 0-4,0 0 4,0 0 0,0 0 0,0 0-1,0 0 1,0 0 0,0 0-1,0 0 3,0 0-4,0 0-2,0 0 0,0 0-1,0 0-2,0 0-8,2-3-6,-2 3-11,0 0 5,0 0-11,0 0 1,9 0 0,-9 0 1,0 0 6,6 3-2,-3-3 3,1 0-3,-4 0 6,6 2 0,-4-2-2,3 0 7,-5 0 5,6 3-2,-6-3 1,4 0 0,-4 0 6,3 0 1,-3 0-1,0 0-5,0 0 12,4 2-5,-4-2 3,0 0-1,0 0 1,3 0 9,-3 0-5,0 0 0,0 0-3,0 0 1,0 0 3,0 0-4,0 0-2,0 0-6,0 0-24,3 3-15,-3-3-27,0 0-30,0 0-37,2 0-30,4 0-55,-1 0-153,6-3-188,-5 1 77,2-3-39,4-1-36</inkml:trace>
  <inkml:trace contextRef="#ctx0" brushRef="#br0" timeOffset="380751.752">4246 11030 1344,'0'0'-68,"0"0"12,0 0-13,0 0-108</inkml:trace>
  <inkml:trace contextRef="#ctx0" brushRef="#br0" timeOffset="381258.2184">4243 11032 872,'0'0'-7,"0"0"1,0 0 1,0 0 8,0 0 8,0 0 4,0 0-2,-3 3 4,3-3 1,0 0 1,0 0 5,0 0 2,0 0 4,0 0 3,0 0-1,0 0 8,0 2-7,0-2-2,0 0 2,0 0-4,0 0 4,0 0 4,-3 3-5,3-3-1,0 0 3,0 0-4,0 0 1,0 0 2,0 0-1,0 0 1,0 0-2,-4 0 2,4 0-1,0 0 0,0 0-5,0 0 0,0 0 4,0 0-2,0 0 0,0 0 0,0 0 2,0 0 0,0 0 0,0 0 0,0 0 0,0 0-2,0 0 3,0 0 1,-6 0-2,6 0-1,0 0 4,0 0 0,-3 2-7,3-2 4,0 0-4,0 0 1,0 0-1,0 0-3,0 0-5,0 0 0,-8 0-3,8 0 2,0 0-3,0 0-2,0 0-2,0 0 0,-3 0-2,3 0-1,0 0-1,0 0-2,0 0 2,0 0-6,0 0 6,0 0-1,0 0-3,0 0 0,0 0 2,0 0-2,0 0 0,0 0 0,0 0-1,0 0 2,0 0-3,0 0-1,0 0-4,0 0-4,0 0-4,0 0-10,0 0-3,0 0-1,0 0-6,0 0 1,0 0-1,0 0-2,0 0 1,0 0-3,8-5-6,-8 5-11,0 0-10,0 0-22,0 0-13,0 0-65,0 0-110,0 0-257,-5-2-32</inkml:trace>
  <inkml:trace contextRef="#ctx0" brushRef="#br0" timeOffset="381992.0207">1842 10938 1319,'3'0'-81,"4"2"30,-1 1 19,-2-3 1,3 1 6,-4-1 9,0 3 5,4-3 13,-3 3 3,-2-3 0,-2 2 2,0-2 2,4 3-4,0-3 6,-4 2-6,0-2-4,0 0 4,2 3-5,2-3-11,-4 0-8,0 0 1,0 0-12,7 2 1,-7-2 1,3 0-1,-3 0-2,0 0 1,10 3 0,-10-3 1,4 0-4,-4 0-2,2 2-6,2-2-25,-4 0-67,3 2-49,-3-2 61</inkml:trace>
  <inkml:trace contextRef="#ctx0" brushRef="#br0" timeOffset="383033.7797">4230 11102 641,'-14'3'103,"5"-1"3,-1 1-2,-4-1 5,4 1 5,1-1 0,1 0 0,2 1-3,-4 0 0,4-1 6,2 1 19,8-1 7,2 1 3,4-3 7,4 2-4,8-2-1,8-2-1,4-1 1,3 1 0,6-1-1,7-2-4,-7 0-5,4 3-4,0-3-10,-3 2-10,-2-2-7,-5 3-11,-4-4-5,-3 5-9,0-2-9,-4 1-7,-6-1-6,2 0-3,-4 3-9,0-2 0,-2-2-9,-2 4-5,-4-1-21,0-2-33,0 0-40,0 3-29,-4-2-37,1 2-49,0-3-61,3 1-71,0-3-170,0 0-132,0-3 56,3 1-136,4-5-182</inkml:trace>
  <inkml:trace contextRef="#ctx0" brushRef="#br0" timeOffset="384280.6905">7448 11315 1715,'0'0'-129,"0"0"57,-3 4 22,0-4 9,3 3 6,-3 0 18,3-1 10,0-2 15,-4 3 18,4-3 1,-4 2 10,4-2 6,0 3 9,0-3 6,-3 2 6,3 1 3,0-3 1,0 0-4,0 0 1,0 0-1,-6 2 2,6-2-4,0 0 0,0 0 1,0 0 1,0 2-1,0-2-1,0 0-1,0 0-4,0 0 5,0 0-1,0 0-4,0 0 10,0 0 9,17-2 7,-4 0-5,0-1 3,0 3 8,7-5 3,3 3-9,6-1 4,1-2 2,5 1-11,0-1 2,7-1 0,1 0-4,1-1-2,-2 2 2,3-2-5,-2 0 5,-1 1-5,-4 4-3,-5-3-3,0 0-7,-3 0-2,-3 0-3,0 2-2,-1 2 0,-6-2 2,1 1 2,-5-1 5,1 3 3,-4-3 2,-3 1 1,3 2-1,-3-4-1,1 3 0,-2-2-4,-2 3-7,3 0 0,-3-3-7,-1 3-7,-2-2-3,2 2-1,1 0-6,-3-3-1,-1 3-3,3-2-3,-2 4-2,-4-2-2,6 0 0,-6 0-5,3 0 2,-3 0-3,0 0 1,0 0-4,4 3 2,-4-3-5,0 0-3,-7 5 5,4-5-4,0 3-1,-1-2-1,1-1 4,3 0-3,-6 0-3,6 0 3,0 4-4,0-4 2,0 0 2,0 0-2,0 0-1,0 0 4,0 0-4,0 0 0,-8 0 2,8 0 0,0 0-1,0 0 3,0 0-3,0 0 0,0 0-3,0 0 4,0 0-1,0 0 0,0 0-4,0 0 3,0 0 0,0 0-2,0 0 3,0 0 0,0 0-2,0 0 1,0 0 1,0 0-1,0 0-2,0 0 4,0 0-3,0 0 0,0 0 0,0 0 0,-6 0-2,6 0 0,0 0-2,0 0-7,0 0-8,0 2-4,0-2-8,0 0-14,0 0-19,0 0-27,0 0-22,0 0-34,-3 3-24,3-3-32,0 0-43,0 0-51,0 3-47,-4-3-90,1 2-199,-3 1 35,-1-2-190,-7 7-278</inkml:trace>
  <inkml:trace contextRef="#ctx0" brushRef="#br0" timeOffset="395099.6192">3536 14454 1320,'7'3'239,"-1"-1"-78,2 4-26,-2-6-12,-3 1-4,4 5-6,-1-6-7,-1 0-7,1 0 0,0 0 4,4-7 11,7-4 3,-1-1-1,11-8-7,6-5-10,8-5-8,12-4-11,27-17-10,10-2-17,10 4 4,7-6-16,3 2-22,0 6-33,4 2-38,-1 5-42,0 5-49,1 10-54,-19 4-89,-7 9-237,-1 4-8,0 1-62,-8 5-93</inkml:trace>
  <inkml:trace contextRef="#ctx0" brushRef="#br0" timeOffset="395455.6626">8764 14492 1540,'0'8'9,"0"-3"36,0-3 15,0 5 14,0-4 20,0 2 15,0-5 4,0 3 0,5-3-1,1-3 3,4-5 7,7 1-6,6-8-11,11-5-6,10-2-8,8-6-14,16-4-4,25-11-10,13-7-8,1 3-17,7-3-29,2-3-42,1 3-38,3 3-42,0 1-48,10 14-41,-7 0-92,8 6-204,-8 4-135,4 10-130</inkml:trace>
  <inkml:trace contextRef="#ctx0" brushRef="#br0" timeOffset="395859.5826">14497 14584 1671,'8'5'1,"2"-2"32,0-3 18,0 0 27,7-3 20,-2-4 12,5 0 2,8-3 1,2-8-5,0 0-8,16-11-7,5-5-14,5-2-6,28-15-8,-1 2-14,0-1-21,1-1-27,3 6-30,-14 8-31,-7 7-40,2 10-46,-3-2-47,-10 4-106,-2 8-182,-6-3-57,-2 9-39</inkml:trace>
  <inkml:trace contextRef="#ctx0" brushRef="#br0" timeOffset="396127.0734">18551 14567 1410,'0'0'42,"9"-2"6,1 2 2,1-6 11,5 5 19,0-10 9,8-2 4,6 1 3,4-3 0,9-9-3,3 0-7,11-3-7,6 0-11,1-3-7,3 2-7,3-3-7,-4 4-12,-3-3-28,1 11-36,-12-4-43,0 6-53,-9-3-70,-13 5-197,-10 4-214,-7-4-106</inkml:trace>
  <inkml:trace contextRef="#ctx0" brushRef="#br0" timeOffset="407631.0601">17157 5421 224,'3'6'-79</inkml:trace>
  <inkml:trace contextRef="#ctx0" brushRef="#br0" timeOffset="407672.9484">17166 5435 179,'4'3'6,"-4"1"0,0-1-3,0 5-20,-4-4-56,-2-1 37,-5 4 12</inkml:trace>
  <inkml:trace contextRef="#ctx0" brushRef="#br0" timeOffset="408518.9598">3046 16150 125,'6'7'21,"-6"3"13,4-2 7,-1-4 4,-3 4 1,0-4 12,3 4 12,-3 1 11,0-5 13,0 1 9,0 3 14,4-8 6,-4 7 8,0-7 3,0 8 3,0-6 2,0-2 0,0 0 3,0 5 8,0-5 5,4 3 0,-4-3-5,6-10 0,4 0-4,4-5-1,5-9-26,5 5-1,9-13-4,11-8-6,9-2-7,24-18-4,10-8-8,9-7-12,4 0-11,7 0-4,3 0-3,-6 2-6,-8 13-2,-9 3-14,-21 17 1,-12 5-6,-14 10-10,-1 0-20,-12 7-36,0 8-25,-10 5-18,-7 5-33,-4 0-50,-2 9-57,-11 5-110,-3 4-295,-7-4 79,-10 3-113,-6 1-151</inkml:trace>
  <inkml:trace contextRef="#ctx0" brushRef="#br0" timeOffset="410299.4456">8369 15787 290,'0'5'116,"0"3"-71,0-1-17,3 1-17,0 1-33,4 0-36,0-2-32,-1 3-19,1 2 37</inkml:trace>
  <inkml:trace contextRef="#ctx0" brushRef="#br0" timeOffset="410763.7026">8576 16307 389,'3'10'32,"3"-5"59,-3-2 0,5 1 5,-5-1 1,4 5-1,-4-7 1,-3 5 0,3-4-8,-1-2-8,-2 9-1,0-9-4,0 7-4,0-5 0,-2 4 6,2-4 8,-3 3 6,6-3 3,-3-2 3,-6 0 0,6 5 2,0-5 1,0 3 3,0-3-7,0 0 10,0 0 5,0 0 17,0 0-9,8-8-3,4 1 10,1-3-1,4-6 11,1-1-12,12-8 3,11 1-1,3-9 2,12 0-2,24-17-7,-12 13-10,-5-3-9,-3 8-11,3 3-10,-6 0-10,-8 3-8,-5 6-13,-1-2-16,-9 5-20,-1 1-24,-6 7-35,-4-2-28,-2-1-39,-2 7-28,-5-2-35,-4 2-66,-4 5-60,-9 0-82,3 0-225,-24 5 25,8-3-152,-8 6-226</inkml:trace>
  <inkml:trace contextRef="#ctx0" brushRef="#br0" timeOffset="419580.7221">12491 17149 437,'6'0'241,"1"0"-54,-1 0-44,2-2-45,-5-3-7,3 5-10,-2-2 10,2-1-6,1 1 5,-3-3 4,-1-1 6,0 5 4,0-5 3,1 6 2,-1-2 2,-3 2-1,3-3-1,-3 3-6,3-1-5,-3 1 8,4 0-8,-4 0-3,0 0-13,0 0-3,0 0-12,0 0 0,-7 6-7,1 1-3,2-1-3,-2 1-9,-1-2 0,3 7-7,-2-1 0,-4-2 5,7 7-10,-8-7 1,8 4 10,-5-1 2,6 1 1,-1-3-4,3 1-1,0 1 0,0-8-6,3 9 6,-1-5 2,3-4 5,1 4 3,2-3-2,-2-2-3,1-6-3,-1 3-2,1-2-8,0-4 1,-1-1-3,1-3-3,-4-3-3,0 4-6,1-7 0,0 4-4,-1-1-2,-3 1 1,3-1-1,-3 7-2,0-4 1,3 1-1,-6 4-1,3 1-1,-3 1-5,0 1 1,-5 2-1,8 0-2,-9 7 5,2-2-6,4 3 3,-4-1-2,3 1 5,-2-4-26,-1 7-17,7-4-32,-3 0-40,0 1-27,0-3-49,3 2-57,6-4-62,-3-1-164,4-2-122,-1-2 47,5-1-132,2-1-167</inkml:trace>
  <inkml:trace contextRef="#ctx0" brushRef="#br0" timeOffset="420033.5151">13533 16662 1630,'9'-7'-50,"-3"-1"54,-3 2 30,1-3 19,-4 6 31,3-2 25,-3-2 20,0 5 15,0-1 17,0-2 18,-3 3-21,-1-4 8,1 6 6,-8 0 12,5 6 10,-4-4 5,-4 8 6,2-3 5,-1 10 29,-4 0 7,4 7-2,-4 6-27,-1 0 8,-1 10 5,-1 2 2,-1 0-5,2 16 0,5 5 18,1-1-1,0 4-12,9 2-24,1-2-15,6 7-9,1-1-9,9-1-13,-3-4-5,10-2-19,1 0-15,1-7-45,2-4-78,-1-8 0,4-4 0,3-2 0,-3-7 0,-5-11 0,4 0 0,2-2-38,-1-4-231,-1-7-71,4-3-68,-6-6-134,-1-3-148,0-4-183,-3-7 107,-6-2-685,0-12-899</inkml:trace>
  <inkml:trace contextRef="#ctx0" brushRef="#br0" timeOffset="420973.5217">18263 11768 210,'-3'9'311,"0"1"-61,0 0-76,0 0-32,-1 0-13,0-2-3,1 1-5,0 0-7,-1-2 3,1 3 0,0-3 2,0-2 8,3 3-2,-3-3 4,3-1 9,0 2 13,0-4 15,0 1 5,0-3-1,12-5 3,2-3-7,6-2 0,5-7 1,7 0-5,6-9-7,7-4-13,11-6-7,23-15-12,2 1-26,3 0-10,3 0-7,-1 0 5,-18 10-9,-8 5-8,0 4-9,0 1-6,-4 1-5,-16 4-33,0 4-40,-7 4-42,-6 2-44,-3 5-50,-5 1-56,-5 3-57,-4 6-59,-7 0-144,-3 6-160,-8 0 51,-4 2-188,-6 7-264</inkml:trace>
  <inkml:trace contextRef="#ctx0" brushRef="#br0" timeOffset="424166.1125">13931 17060 1882</inkml:trace>
  <inkml:trace contextRef="#ctx0" brushRef="#br0" timeOffset="424491.2416">13921 17060 1700,'0'0'-58,"0"0"25,-6 2 10,6-2 18,-3 0 12,3 0 19,-4-2 14,4 2 13,-3-3 6,3 3 6,-4-2 4,1-4 11,3 6 5,0 0 10,0 0 0,0 0-2,-4-1 1,4-5 1,4 6-8,-1-2-7,1-1-8,3-1-2,-1-5-2,4 1-1,4 7 5,2-7 6,1 0-5,2 1 3,5 5-11,-1-3 2,1 0 9,-5-1 1,2 6-5,-1 0-3,-1 0 0,-1 6-1,5-1 3,-3 2 0,0 5 1,-3 0-6,-1 8 0,-2-1-7,-1-2-2,-3 2-6,0 5-4,-7-2-3,1 3-6,-4-1 15,0-3-6,-4 1-6,1-2-14,-4 4-15,-3-7-31,0 0-25,1 0-29,-5 2-24,1-5-19,-4-4-29,-3 2-27,7-4-34,0-1-38,-1-4-29,4-1-59,-4-4-103,5-3-89,2-2-151,-4-4-171</inkml:trace>
  <inkml:trace contextRef="#ctx0" brushRef="#br0" timeOffset="424767.0322">14411 16805 1875,'11'-6'0,"-4"-2"14,-1 7 24,1-2 19,-1 3 28,-2 0 27,3 4 22,-1 4 23,1 5-4,-1-1 9,-2 11 10,3-4 14,-1 13-5,1-6-9,3 12 3,-3-3-10,1 1-20,10 5-13,-8 0-14,0-7-11,1 3-11,0-3-12,3 7-11,0-10-28,-4-1-36,1-3-33,1-2-43,-3-2-36,2-2-29,-1-4-29,-3-5-29,4-2-40,-2-5-39,-2-2-47,2-6-105,2-2-91,-5-3 14,-2-6-89,2-3-86</inkml:trace>
  <inkml:trace contextRef="#ctx0" brushRef="#br0" timeOffset="425062.7523">14892 16880 1694,'13'-8'33,"-3"1"15,3-1 22,-2 5 23,2-2 12,-3 5 8,4 5 20,2-2 16,-6 6 8,6 5 25,-2 4-2,-1 1 4,1 11-4,-1-3-8,0 6-15,1 2-14,-4-3-15,3 11-11,0-3-12,-3-2-14,-3-4-12,0 2-31,-1-2-33,4-2-37,-3 2-33,0-5-37,-1-3-33,-2-4-33,2-2-30,-6-8-45,0 9-31,-3-11-51,-4-3-101,-2-2-91,-2-5 33,-2-2-46,-4-6-23</inkml:trace>
  <inkml:trace contextRef="#ctx0" brushRef="#br0" timeOffset="425375.4585">14852 17199 1533,'-3'-6'56,"6"-1"13,3-5 29,4 10 17,4-5 8,-1 2 12,11-1-2,-4-1-6,6 2-7,1 0-17,3-2-5,3 1-6,1 5-15,3-5-15,2 4-26,-2-2-33,-1-2-41,-1 0-38,1 4-36,1-4-36,-4 5-47,0-4-95,-3-1-128,-3 1-162,-5-2-79</inkml:trace>
  <inkml:trace contextRef="#ctx0" brushRef="#br0" timeOffset="425680.65">15696 16917 1605,'3'0'4,"0"-2"12,-3 2 30,0 0 32,7 2 22,-7 5 20,3 6 20,4-1 19,-5 4 19,3 4-13,1 2 3,-2 1-3,2-4 1,1 6-8,-1 0-7,5 0-9,-1-2-4,-1-1-12,8 2-6,0 0-13,0-6-11,-4-4-8,4 2-4,3-7-8,-4 2-10,4-6-7,1-3-2,-5-4-6,1-1-11,-1-4-1,1-5-3,-1-7-4,-5-1-4,-1-2-3,-4 1-6,-3-5-3,2 1 0,-5 2 1,-5 1-2,5-1 0,-3 5 3,3 6 5,0-3-5,-3 3 3,3 1-1,0-1 0,-3 5-4,3 1 12,-3 6 14,3 0 4,0 11 6,0 1 8,0 1 12,6 7 6,0-1 21,2 6 18,-2 6 4,1-1-35,2 2 1,-1 0-1,2 6 24,-4-2-5,4-2-6,-6 2-9,2-5-8,1 7-6,-7-3-3,0-8-9,0 4-10,-7-4 1,4 2-6,-7-5-7,0 3-6,-3-8-16,-1-1-20,-2-2-34,-1-7-30,-4 2-30,5-9-30,-1-4-28,-5-9-36,1 2-24,4-7-24,4-3-30,4-4-26,1 1-34,8-2-30,8-5-28,1-4-60,4 6-117,7-10-55,4-1-283,3 3-381</inkml:trace>
  <inkml:trace contextRef="#ctx0" brushRef="#br0" timeOffset="425975.7924">16585 16840 2433,'17'-8'-29,"0"0"10,-7 8 34,7 0 40,-8 0 33,9 8 19,-6 2 33,6 5 5,-8 2 15,2 8 0,-1 5 11,-1-1-20,-1 5-4,-1 7-16,-1-7-14,-1 14-12,1-6-8,-5-1-22,6-2-37,-5-2-40,1 6-43,-1-5-35,3-3-29,-2-7-41,-1-1-36,1-5-36,-4 1-44,0-14-64,3 7-115,-6-9-65,-1-5-151,-3-2-156</inkml:trace>
  <inkml:trace contextRef="#ctx0" brushRef="#br0" timeOffset="426254.0237">16479 17199 1864,'0'-1'-6,"3"-2"25,5-2 29,1 2 21,4 3 13,8-1 6,5-5 0,-2 0-6,6 6-8,0-5-9,3 3-6,4 0-12,-4-3-35,0 2-43,4 0-48,0-2-39,0 3-35,-4-3-58,0 3-125,-3-3-230,0-6-67</inkml:trace>
  <inkml:trace contextRef="#ctx0" brushRef="#br0" timeOffset="426568.5186">17233 16941 1514,'6'0'6,"2"0"19,1 0 23,9 0 21,-5-1 21,3 1 14,1 0 9,3 0 14,-2 0 2,4 0 6,-3 0-5,2 0-5,2 0 1,-7 0-17,5 1 0,-2-1-12,-1 6-6,-2-4-1,5-2-25,-9 9-1,1-5-2,4 1-7,-7 1 11,1 3-10,-9-1 4,2 1-4,-1 4 3,-6-1-7,-1 6-5,-5 0-3,-5 1-1,2 1-4,-6-2 10,-2 7-7,1 2-1,-5-3-4,1 0-2,2-4-6,5 1-3,2-5-3,1 2 1,0-3 5,7 0 2,2-1 12,-1-1 11,5-2 0,5 1 2,5-2 3,3 0 0,0-3 5,11 5 3,-1-8-3,7-1-7,4 2-5,2-4-6,5-1-5,-2 0-3,1-1-3,1 1-10,-5-3-23,-2 1-24,-1-1-27,-6-1-39,3-2-42,-7-2-52,-7 1-42,-2-4-35,-4 4-49,0-5-50,-3-3-146,-10 0-71,-8-3 37,-5-7-125,-4 0-160</inkml:trace>
  <inkml:trace contextRef="#ctx0" brushRef="#br0" timeOffset="426870.7113">17287 16823 1951,'0'-6'41,"0"1"9,6 1 32,4-5 19,4 1 12,6 4 4,-1-4 5,5 1-12,3-3-13,-1 3-1,0 0-17,2-1-8,2 1-12,-1 4-9,1-3-39,0-2-41,0 7-52,4-7-48,-4 8-50,7-3-51,-7-2-135,-3 3-130,-2-3-60,-1 5-59</inkml:trace>
  <inkml:trace contextRef="#ctx0" brushRef="#br0" timeOffset="427150.9612">18124 16655 1529,'16'3'8,"-3"-3"15,1 0 17,2 4 27,-2-1 28,2-1 32,4 11 27,-2-1 37,1 3 15,1 8 0,-3 4 5,3 3 7,-3 13-3,6 10-19,-10-4-19,3 11-15,-5-3-18,-4 2 4,-4-2-13,-6 2-16,-4 9-26,-8-5-44,-3 0-48,-6-7-54,-6 7-54,-3-10-55,-7-3-58,3 0-71,-13-10-119,3-3-177,-9-5 37,-1-2-176,7-6-218</inkml:trace>
  <inkml:trace contextRef="#ctx0" brushRef="#br0" timeOffset="429184.6202">19063 17183 1839,'11'4'-23,"-4"-1"27,-1 0 14,-3-1 9,5 1 14,-2-3 16,-3 1 18,1-1 11,-4 6 10,3-4 4,0-2 2,0 3 2,1-3-2,0 2-2,-4 1 2,0-3-2,9 2-4,-9 1 20,0-3 1,4 0-4,-4 0 3,0 2-4,0-2-2,0 0 2,6 0-1,-6 0-3,0 0-4,0 0-2,0 0-3,7 0-4,-7 0 2,0 0-3,0 0 0,0 0-4,4 0-8,-4 0-6,0 0-4,0 0-2,0 0-7,0 0-2,3 2-4,-3-2-3,0 0-7,0 0-3,0 0-5,0 0-6,0 0 0,-3 8-2,3-3-3,-4 0-2,0 2-5,1-1 2,-3 1-4,2-1 1,1 0-5,0 0 1,0-1 2,6 2-2,-6-2-1,-1-3 5,0 3-3,4-2 1,0 0 4,0-1 1,0-2-3,0 3 4,0-3 1,0 0 0,0 0-8,11-8 5,-5 0-7,4 1 3,-3 0-3,0 2-3,3-5 2,-4 2 4,-3 4-4,5-5-1,-5 4 1,3 1-3,-2 4-4,-1-5-5,-3 2-19,0 0-35,-3-2-58,-4 5-75,1 0-64,-2 5-92,5-2-97,-3 0-197,-4-1-56,-4 1 72,4-1-348,1 0-446</inkml:trace>
  <inkml:trace contextRef="#ctx0" brushRef="#br0" timeOffset="430828.7437">19877 16687 2499,'4'0'-73,"-4"0"23,0 0 15,0 0 25,-4 10 28,1 0 33,0-1 21,-3 8 19,-1-1 9,0 9 21,0-2-1,1 4 3,-1 6-18,4 2-3,0 2-7,3 1-8,3 2-2,0 1-13,4 2-2,2 3-14,5 0 1,6-7-6,0 4-6,4-9-7,6 7-25,0-11-32,0-3-23,0-4-31,-4-6-35,-3-7-37,4-3-48,-4-1-44,-5-6-121,-2-3-173,-2-7 32,-8-7-79,0-2-78</inkml:trace>
  <inkml:trace contextRef="#ctx0" brushRef="#br0" timeOffset="431120.9679">20098 16808 1584,'10'-3'24,"-4"-3"24,8 4 37,-1 2 32,8-6 22,-2 6 15,8 8 14,-1-8 15,1 9 0,0-2 2,0 1 2,3 1-13,-3 6-27,-1 0-9,-4 3-12,-2 1-12,-2-1-9,-6 5-10,-2-5-6,-2 6-7,-6 1-12,-2-2-7,0-4-6,0 4-17,-6-4-36,0 2-31,-4 2-25,0-9-27,0 4-26,-7-2-25,4-6-35,0-4-37,-2 2-35,5-3-57,-6-5-108,7-2-106,2-9 11,1 5-69,-2-7-67</inkml:trace>
  <inkml:trace contextRef="#ctx0" brushRef="#br0" timeOffset="431447.091">20424 16866 1503,'16'-9'19,"-2"1"25,0 6 29,-2-3 31,3 5 28,-2 7 10,-1-2 16,3 7 16,0 2 6,0 4 4,-2 1-17,0 5-37,4 2-11,-4-1-13,-3 5-11,7-3 4,-7 6-27,7-3-34,-4 0-30,0-3-25,4 2-34,-7-10-28,4-1-32,-1-4-35,4 2-47,-1-7-42,1-9-105,-4 6-130,4-12-178,-4 2-145</inkml:trace>
  <inkml:trace contextRef="#ctx0" brushRef="#br0" timeOffset="431487.9798">21088 16724 1869,'11'-9'11,"-2"1"34,1 5 36,-3 3 28,0 3 20,3 5 15,-4 1 29,4 9-19,-3 7 4,3-2 1,0 4-14,0 5-12,0 2-13,3 0-9,-2-2-13,1 11-16,1 1-9,-2-1-38,6-5-41,-7 2-45,-4-4-33,1-9-32,-7 0-34,0-1-43,0-4-49,0-7-82,-10-3-121,-1-3-46,2-4-97,-7-10-87</inkml:trace>
  <inkml:trace contextRef="#ctx0" brushRef="#br0" timeOffset="431747.8053">20881 16985 1658,'11'-11'22,"2"10"18,4-5 21,10-3 18,-2 6 9,13-3-5,2-2-7,7-1-8,-1 6-8,4-2-5,0-2-22,-6 2-45,2 0-38,-9-3-46,0 8-35,-4-7-47,-3 2-104,0-2-254,-7-1-38</inkml:trace>
  <inkml:trace contextRef="#ctx0" brushRef="#br0" timeOffset="432066.3406">21728 16715 1506,'7'0'3,"-7"0"24,0 7 30,0 1 26,0 2 21,0-1 23,0 7 17,0-2 22,4 4 19,-1 2 6,-3 3-17,7-1-8,-4-1-10,0 3-7,7-2-6,-6-2-8,6-2-16,-4 5-9,4-9-8,4-2-10,-8 5-6,4-8-10,4-2-8,-1-1-5,4-4-7,-11-4-5,8-4-3,-4 5-1,-1-10-7,2-10-8,-1 4-2,-4 0-4,1-3-3,-7-1-3,3 2 0,1 4 8,-1 0 5,-3 3-12,4-2 4,-8 5-5,4 6 13,0-2 9,0 5 0,-3 13 7,3-1 15,-4 4 6,4 1 6,0 5 13,-3 4 8,3 4 15,0 0 24,3 4-1,1 8-26,-1-1-13,-3 1-9,4 1-5,-4 1-5,0-6-11,0 3-4,0-7-8,0-2-13,0-1-30,0-3-24,-4-3-32,1-3-33,-1-2-42,-6-5-49,7-1-44,-3-7-42,-5-5-48,4-4-54,1-11-103,3-2-191,3-13-9,0-4 86,6-8-271,4-8-330</inkml:trace>
  <inkml:trace contextRef="#ctx0" brushRef="#br0" timeOffset="432349.5832">22452 16617 2355,'24'0'2,"-12"7"23,6 1 46,-9 9 38,-2 1 17,7 7 17,-14-1 9,6 2-5,-3 6-18,-3 6-5,3-1-15,1 1-10,-4-1-19,-4 6-22,8-3-50,-4 1-47,-4-2-41,4-2-44,-3-1-49,3-6-40,0 0-33,0-6-62,-7 0-142,5-7-35,-8-5-66,2 1-53</inkml:trace>
  <inkml:trace contextRef="#ctx0" brushRef="#br0" timeOffset="432611.8812">22112 16974 1433,'7'-7'34,"10"-2"19,-4 6 12,10-3 25,7-2 15,0 4 2,7-1-9,-4-3-9,7 8-10,-4-7-12,2 7-29,-6-2-33,2-1-35,-1-2-31,0 5-28,-3 0-27,0 0-38,-6-2-72,6-4-314,-6 6-43</inkml:trace>
  <inkml:trace contextRef="#ctx0" brushRef="#br0" timeOffset="432905.1">22876 16767 1462,'0'0'7,"6"-2"11,2 2 29,1-3 20,-2-2 20,2 5 8,2 0 13,2 0 6,-3-2 6,7 2-3,-11 0-1,5 0-5,2 2-5,0-2-3,-3 0-2,3 8-5,1-6-5,-4 3-2,3 2-5,-6-4-9,3 6-8,-7-1 4,0 8-7,-3-7-3,-3 9-6,-3-3-2,-4 2-13,-4 1 1,-6 7-8,0-1 0,-3 2-7,-1-1-3,-6 5-3,0-3 0,8-2-3,-5 0-16,3 0-10,4-7-5,7 2-12,-1-2-1,8-5-2,6-7-2,3 7-13,3-8-10,8-2-13,2-3-22,5-3-13,9-2-28,6-8-24,1 1-34,10-8-48,-4-5-131,1-2-135,2-14-100,-2 7-102</inkml:trace>
  <inkml:trace contextRef="#ctx0" brushRef="#br0" timeOffset="432952.9693">23489 16329 1780,'11'-4'56,"1"1"32,-2 3 34,4 3 27,10 1 20,-8 8 11,11 5 21,-4 5 7,1 2 1,2 12-8,-3-2-15,-2 15-19,-12-6-16,2 8-15,-15 6-36,-6 11-42,-10-2-59,-17 25-55,-12 2-71,-22-11-68,4 6-63,-14-13-80,-9 0-181,-12-5-27,-18-3 68,-20-1-81,-23 1-61</inkml:trace>
  <inkml:trace contextRef="#ctx0" brushRef="#br0" timeOffset="433672.1625">9159 17515 1480,'0'0'-115,"3"-3"88,-3 3 32,0 0-3,8 3 7,-8-3 2,0 0 1,0 0 4,0 0 0,-5 5-4,2-3 5,0 0-2,0-2-1,-1 5-3,4-2-2,-3 0-4,3-1-3,0-2-29,0 3-43,-3-1-135,0 0-201,3-2 84</inkml:trace>
  <inkml:trace contextRef="#ctx0" brushRef="#br0" timeOffset="434140.9299">8802 18202 1087,'0'0'51,"3"-3"36,-3 3 11,8-2-4,-6 2 8,-2-2 3,0 2 3,7-3-7,-4 3 5,4 0 7,0 0 6,3 0-4,5-2-2,0 2-1,5 0 1,3 0-4,7 2-9,0-2 0,7 3-17,0-3 2,9 2-10,1-2-6,4 2-6,-2-2-6,5 0-2,-1 0-13,-3-2-2,-3 0-8,-1-1 2,-5 3-33,-8-2-16,0-3-34,-6 2-33,-4-2-38,-1-2-37,-4 5-42,-6-6-64,-3 3-116,-7-3-119,-2 3-117,-2-2-113</inkml:trace>
  <inkml:trace contextRef="#ctx0" brushRef="#br0" timeOffset="434413.2007">9446 17990 1657,'0'0'15,"7"-3"19,-1 3 30,4-2 34,1 2 19,5 2 25,4 1 21,4 1-2,-2 5 23,5 0 26,3 2 2,-1 3 3,1 1-6,4 2-5,-8 4-4,4 1-11,-2 1-5,-1-2-15,-4 8-10,-3-2-10,0-2-13,-7 5-13,1-3-13,-5 6-15,-5-8-6,-4 4-24,-7 0-37,-3-2-52,-3 1-51,3-1-48,-3-2-59,-7-2-48,-1-3-64,5-3-58,-4-2-123,1-2-141,-5-8 39,7 0-251,0-8-313</inkml:trace>
  <inkml:trace contextRef="#ctx0" brushRef="#br0" timeOffset="434991.1369">10550 17974 2049,'9'-7'-54,"2"-3"48,2 5 17,-3-4 11,-1 3 18,1-1 18,5 1 12,-10 1 7,3 1 11,-2-1-1,1 2 10,0 3 19,0 5 38,2 5 18,-3 3 17,4 7 9,-2 7 6,2 6 5,0 1 4,0 15-1,0-3-4,-4 5-4,5-1-33,-2-1-11,5 4-9,-4-2 6,0-5-6,0 2-4,3-3-23,-4 0-6,9-4-11,-8-7-10,0-1-6,0-3-15,-3-8 1,2 1-8,-2-3-9,0-3-10,0-2-1,-4-2-7,3-3-6,-2-2-3,-1-4-6,-3-1-15,0-3-10,-7-10-16,4-4-14,-7-2-7,4-9-16,-8-10-3,1-8-2,-1-2-1,8-2 3,-4-6 3,7 3 0,3 7 5,3 1 4,0 5 3,1-1 1,5 5 6,2 1 3,2 5 6,-3 2 4,7 0 4,-1 9 1,1 2 6,0 2-1,-1 4 6,1 3-1,-4 1 8,1 8 5,-1-2 0,1 9 0,-5-2-1,1 6-1,-3 5-1,-3 0-1,-4 3-4,-11 4-22,1 4-28,-2-4-39,-9 6-39,4-4-37,-2 1-42,-5-5-48,-9 5-56,9-3-66,-6-6-113,4-4-144,-1-2 39,3-5-290,5 0-368</inkml:trace>
  <inkml:trace contextRef="#ctx0" brushRef="#br0" timeOffset="435305.5384">11500 18195 2314,'33'-8'-47,"-9"1"18,-7 4 15,-1-1 31,-5 1 27,-2 1 20,-2 2 15,-7-3-1,0 3 5,0 0 5,0 0 7,-22 3 1,7 3-6,-5 2 5,1 5-17,-8 4-4,0 2 2,3 5 6,1 3 12,4 3-2,-2 0-7,4 0-5,4 5-4,0-5-10,6 3-3,4-1-5,3-4-8,10-1-3,6 3-7,8-5 4,6 0-10,10 0-22,7-6-29,2-1-38,5-2-33,-1-7-35,-2-1-39,-2-3-36,5-2-33,-4-3-38,-4-5-71,1-3-109,-4-2-42,-9-2-115,-4-8-105</inkml:trace>
  <inkml:trace contextRef="#ctx0" brushRef="#br0" timeOffset="435674.0623">12191 18323 1600,'-4'-5'20,"4"-1"18,-3 9 34,3-3 21,-6 8 19,1-1 11,2 5 18,3 0 5,0 3 25,0 3-19,0 2 10,3 0-2,-3 2 2,5-1-8,1 1-17,-6-2 8,7-1-14,-4-1-10,0 0-14,0-3-10,0-3-8,2 0-9,-2 2-3,0-4-9,0-5-9,1 0-7,-1-3-7,0-4-2,0-3-6,0-6-4,2-3-5,-5-4-3,3-2-5,0-3 1,0 1 2,4-3-7,-1 5-1,2-2 3,-2 4 3,4 0 0,0 4 17,3-1 4,0 5 2,1 5 6,-1 3 6,1 2-1,-1 2-2,1 8-3,-1-1-3,0 7-4,-3 4-3,5 0-4,-6 2-3,-3 0-20,1 1-35,-4 3-33,0 0-38,4-3-58,0 0-48,-7-3-46,7 0-53,-4-6-47,0 2-79,0-7-130,4-1-22,-1 0-265,5-3-327</inkml:trace>
  <inkml:trace contextRef="#ctx0" brushRef="#br0" timeOffset="435996.2049">13107 18345 2211,'30'-22'13,"-9"-2"22,-1 4 12,-7 1 24,0 2 10,1 2 15,-4-3 10,-4 0 13,5 3 4,-8 0 15,0 0 10,0 0-6,-3 5 16,-3-2-8,-3 4-9,-1 1-7,-3 2-8,0 5 0,-4 3 3,1 3-4,-4 7 1,1 4-2,-1 9-5,4 4 6,-4 2 4,4 8-10,3 6 0,-1-2-4,5-1-35,0 2-9,2 2-5,1-5-8,3 4-5,3 2-8,4-4-12,2 1-24,2-8-29,-1-1-35,-4-1-37,1-5-40,3 2-24,-6-7-28,-1-4-28,-3-4-29,-3 0-26,-1-5-23,1-1-21,-4-6-43,-3-3-77,0-2-73,-4-6-25,-5-3-162,2-1-186</inkml:trace>
  <inkml:trace contextRef="#ctx0" brushRef="#br0" timeOffset="436292.4094">12938 18797 1884,'6'-20'25,"7"3"32,-2-1 30,5 6 29,4-1 11,7-2 8,3 3 6,7-1 2,-1 1-17,4-1-10,1 3-16,-2 0-10,1 2-43,1 2-61,-11-2-87,0 4-103,-3 3-178,-14-2-137,-1 3-153,-4 3-166</inkml:trace>
  <inkml:trace contextRef="#ctx0" brushRef="#br0" timeOffset="454473.3066">19661 369 962,'6'-9'79,"-3"1"10,2 1 15,-2 2-2,0-3 4,0 3-6,0 1 0,-3-1-1,4 1-1,-4 2-1,0 0-2,0 2 10,0 0 2,-4 17 9,1-2 3,0 8 3,0 13-2,0 7 6,-5 10 1,2 15-3,2 5 0,-2 31 5,2 9-7,4 1 5,0 9 1,4 5-10,-1 2-11,4 5-10,7 0-8,2 0-6,4-3-8,4-2-6,2-5-3,8-3-1,-1-4-8,0-11-1,4 1-3,-1-3-4,1-2 1,0-6-6,-7-7-2,-4-18-5,-6-9-4,1-5-3,-8-9-2,1-3-1,-5-9-4,-2-2-4,3-3 0,0-2-1,-4-7-4,1-1 3,-1-1-3,-1-1-3,1-6-5,-3 2 5,0-4-2,1 1-1,-1-1 1,0-2 1,0-2-1,2 2-3,-5-5-1,6 2 1,-6 0-2,3-1 0,0-5 1,4 5-3,-1-6 2,8 0 1,-1 0-1,3-2-5,6-2 4,0 0 0,8-1-1,11 0 3,2-2 1,14-6 3,3 1 4,16-5-2,38-9 7,2 4 9,11-3 4,3-1 3,7 4 13,16 2 5,7-1-7,7 5-4,-4-2 1,-3 6-6,-5 0-4,-6-1-2,-9 5-3,-29 3-5,-18-2 0,-20 4-2,-7 1-7,-9-1-11,-10 0-14,-4 1-15,-13 2-37,-9 0-49,-5 2-54,-2 1-51,-14 2-64,-10-2-84,-4-1-123,-6-2-177,-10 2 49,-20-4-341,-10 0-435</inkml:trace>
  <inkml:trace contextRef="#ctx0" brushRef="#br0" timeOffset="455331.5275">20225 962 730,'0'-2'187,"0"-1"-18,0 3-14,3-5-10,-6 3-8,3-1-13,0 3-2,0-7-17,0 5-1,0-6-2,3 4-3,-3-2 0,3 0 1,4-2-5,2 4-1,2-4-1,-1 4-4,7-1-1,-4 2 2,7 1 9,-1 2-1,4 5-7,2 0-4,-5-1 3,6 7-8,-3-2-11,1 7 0,3 1-8,-4 3-2,-3 2-8,0 4-7,-3-1-8,-7 3-4,-1-1-11,-5 0 5,-4 3 0,-7 5-14,1 1 3,-11 3-7,0 0-29,-6-1-12,-1-4-20,0-2-14,-6 0-28,5-9-39,-5-3-27,3 0-25,4-11-43,-1 0-69,8-13-143,-4 2-83,2-8-95,6-3-115</inkml:trace>
  <inkml:trace contextRef="#ctx0" brushRef="#br0" timeOffset="455636.712">20480 914 1662,'18'-9'-37,"-2"1"32,-2 1 27,-2 4 19,3 3 19,-5 3 21,-1 1 6,5 7 14,-4 4 10,2 3 4,-1 4-1,6 5-3,-7 3-8,3 3-14,1-1-7,2 8-4,1 1-9,6 1-9,-3 0-7,7-2-6,0-2-14,0-7-24,0 2-23,-5-8-25,2-2-36,3-5-41,-1-1-28,4-2-50,-6-10-89,3 0-165,-8-5-155,5-3-103</inkml:trace>
  <inkml:trace contextRef="#ctx0" brushRef="#br0" timeOffset="455940.8976">21358 800 1684,'4'-12'-8,"-1"0"23,-3 4 17,0 0 21,3 8 32,3 0 24,2 4 14,2 8 15,-1 2-7,2 3 6,1 3-11,3 8-7,-2 2-13,4-3-7,-8 6-14,8 2-2,0 5-13,0 0-9,-2 5-10,3-2-17,-2-2-25,-2 0-23,-4-7-34,-1 3-42,-1-6-41,-5-4-40,-3-4-40,-3 0-129,-5-6-163,2-5-121,3-3-122</inkml:trace>
  <inkml:trace contextRef="#ctx0" brushRef="#br0" timeOffset="455984.7801">21252 1143 1627,'-7'-8'-33,"0"0"26,4 0 38,6 4 31,4-1 19,2 0 11,5 0 8,10-3 7,6 1-1,6-2-7,0-3-10,9 3-9,-6-2-3,4 2-16,8-1-36,-12 0-44,5 0-47,-1 3-51,4-2-47,-4 1-82,-2 4-429,2-1-171</inkml:trace>
  <inkml:trace contextRef="#ctx0" brushRef="#br0" timeOffset="457185.7481">22699 662 1727,'-10'-15'-43,"0"6"22,3-2 22,4 7 18,-7-1 14,4 1 8,-2 4 4,2 0 15,-4 6 14,4 1 9,2 6 16,-3 2-1,3 5 2,4 0-1,0 5-5,0-1-3,4 2-7,-1-1-9,8 5 1,2-3-12,4 3 0,-1-2-4,4-6-12,4 1 0,3-3-1,-5-6-3,2-1-4,-1-2 4,4-7-6,-3-1 0,-8-6-7,11-1-4,-7-7-5,-4-4 2,1-3-6,3-1 0,-13-8 2,3-4-4,-10-1 4,3-3-11,-3 0 3,-3 5-2,3 2-4,-7 1 4,1 3-4,2 3 1,4 3 2,-10 3 0,7 8 0,-4-1-1,1 8-3,2 6 9,-6 3-4,7 4 5,3 7 4,0 1 22,0 8-1,3 3 8,0 6 2,4 1 15,3 7 7,0 3-2,0 4 5,7 10-20,-4-1 3,4 3 0,-4-2-2,1-2-1,-5-7 0,-2 0 0,0 0-2,-7-5-9,0 1 0,-3-8-6,-1-1-2,-12 2-8,6-9-1,-10-5-14,-1 0-23,2-4-31,-5-5-30,1-5-31,-1-5-38,2-5-33,-2-8-43,4-3-39,-1-11-67,2-7-191,2-4-92,7-7 88,4-7-128,-5-3-141</inkml:trace>
  <inkml:trace contextRef="#ctx0" brushRef="#br0" timeOffset="457591.6659">23389 770 1724,'27'-15'-57,"-3"4"35,-2-1 8,2 5 26,2-3 14,-5 2 11,6-1 10,-5 0 11,12-3 9,3 4 5,3-4 2,-7 2 4,7 1 0,-7 1-3,8-2-4,-11 4-4,-7 2-3,3 0-3,-2 3-1,-7 2 6,-4 5 5,4 0-11,-14 6-1,0 0-1,-6 6-2,0 2 2,0 2-2,-11 6-6,-6 2 1,3 2-1,-6 3 1,3 1 2,0-7-5,3 2-3,1-2-1,-5-4 4,1 0-6,7 0 7,0-2-10,6-5 5,-6-1 6,10-5 1,-4 3-5,7-2-1,7-3 9,-4-2-2,10-3 1,7-2-4,4-3-8,6-3-1,0-6-3,6 0-11,18-6 4,-11-5-4,10 1 3,1-5-7,-5 4-4,2-2-5,-4-1-20,-14 8-33,7 0-33,-10 0-41,-10 0-49,-7 6-48,-3 3-70,-10 0-177,-10 6-130,-10 4 63,-10 4-121,-28 4-142</inkml:trace>
  <inkml:trace contextRef="#ctx0" brushRef="#br0" timeOffset="477028.8859">20337 1095 502,'-12'15'50,"-1"-3"12,-4 1-4,-1 0 8,2-4 8,-1 4 5,7-6 3,-2 3-10,4 0 0,2-5 24,9 3 22,3-4 3,15 0 7,12 1 6,14-5 0,10-3-6,16 1-3,19-6-7,49-2-4,13-3-5,9 1-5,11-3-9,3 0-10,3 0-12,0-3-4,-4 3-7,-12 0-9,-1 3-2,-3-3-5,-17 0-8,-5 5-8,-32-3-19,-19 6-22,-24-1-17,-6 4-18,-14-1-20,-6 1-12,-7 2-41,-7 0-30,-9 2-9,-11 2-22,-3-2-10,0 0-79,-24 8-366,1-2-131</inkml:trace>
  <inkml:trace contextRef="#ctx0" brushRef="#br0" timeOffset="477388.9308">21305 1242 1658,'30'-4'-12,"-3"-2"16,9 0 17,20-8 22,8 2 23,20-8 12,39-8 8,11 1 3,2-1-2,8 1 1,5-3-3,-1 0-4,12-3-8,-7 3-2,4 1-7,-10-4-3,3 5-9,-12 2-4,-7 2-7,-13 5-3,-25 1-3,-23 4-13,-13 5-23,-14 2-18,-13 2-26,-13 2-25,-4 3-26,-13 5-35,-13 2-33,-14 1-22,-13 2-159,-27 5-275,-16 0-118</inkml:trace>
  <inkml:trace contextRef="#ctx0" brushRef="#br0" timeOffset="477701.0881">21581 1247 1706,'24'0'-20,"9"-5"11,8 1 17,19-7 21,10 2 12,13-4 9,41-7-1,2-1-3,4-4-5,0 5-1,4-2-10,-1 2 3,-7-1-4,-2 5-6,-24 1-17,-13 3-29,-7 1-32,-15 4-29,-5-1-59,-12 1-115,-8 2-266,-13-1-27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0-12T11:27:28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17753 5092 91,'-4'-2'47,"-2"-1"4,3 1-10,-3-1-5,-2 0 1,5 2-7,-1 1-110,-2-3-7</inkml:trace>
  <inkml:trace contextRef="#ctx0" brushRef="#br0" timeOffset="477.2326">17700 5070 324,'-4'-3'33,"-3"2"-2,5 1 0,-5-3-1,4 3 7,0-3-6,3 3 3,-8 0 5,5-2 3,3 2 8,-7 0-1,4-4 12,-1 4-1,4 0 3,0 0 7,-2-2 8,2 2-2,0 0 7,0 0 4,-7 0 2,7 0 2,0 0-1,-4-2 0,4 2-2,0-4 1,0 4 0,0 0-2,-3-1 0,3 1-5,0 0-2,0 0-1,0 0-5,0 0-1,0 0-6,0-5 2,0 5-3,0 0-1,0 0-1,0 0-2,0 0-2,0 0 5,0 0-7,0 0-9,0 0 1,0 0-7,0 0-1,0 0-5,0 0-5,0 0 12,3 12 5,5-6 10,-3 2 4,5-2-7,5 4 10,-2 3-4,4 1 2,2 4 3,5 0-10,-1 2 8,1 2 4,1-1 2,2 3-1,3-2 3,0 3 0,-3-1-3,6 2 0,-6-3-4,3 3-3,-3-4 0,0-1-7,3 0-4,-3-1-6,-4 2 0,3-4-5,-2 2-5,-1-2-4,-6-4-1,3 2-4,-3-1-3,-1-3-3,1-2-3,-4 3-2,1-6-5,-4 3-7,-2-5-13,4 2-16,-9-2-36,4-1-47,-4-2-27,-3-2-26,0 0-35,-10-14-44,7 8-38,-4-9-64,-6 0-151,3 0-114,-7-9 75,1 3-128,2-4-156</inkml:trace>
  <inkml:trace contextRef="#ctx0" brushRef="#br0" timeOffset="624.8385">18060 4957 1587</inkml:trace>
  <inkml:trace contextRef="#ctx0" brushRef="#br0" timeOffset="931.0179">18070 4950 1448,'4'-5'-32,"-4"5"16,3-3 19,-3 3 12,0 0 8,3-2 9,-3 2 15,0 0 10,0 0 4,-6 7 2,2-4 9,-2 2 0,2-1 1,-3 2 2,4 0 2,-3 2-1,-1 1-4,-4 0-1,2 1-2,-1 3-3,-1-1 2,-1 2 1,-6 3-4,6-1 0,-9 5 0,-2 0-2,0 5 0,-1-1-6,-6 5-1,-3 0-7,3 3 0,-6 2-1,2-3-3,0 6-2,-9 1 4,4-1 3,1-3 0,5-4 0,0 1-5,3-3-2,-4 0-7,6-5-6,7 1 2,-6-5-7,7 3-3,-1-3 0,2-6-2,2 5-2,1-5-3,2-1-1,1-1-16,-1-2-6,8-3-25,-1 2-20,1-2-27,3-2-40,-5-1-46,11-1-70,-3-3-171,0 0-161,0 0 80,0 0-52,5-12-43</inkml:trace>
  <inkml:trace contextRef="#ctx0" brushRef="#br0" timeOffset="2645.4411">18311 10290 1410,'-4'-3'-107,"4"3"78,0 0 24,0 0 15,0 0 16,0 0 8,0 0 9,-4-2 4,1 2 8,0-3 5,-2 3 6,3-2 11,-1-1 7,0 1 3,0-1 2,-1 3 0,4 0-5,-4-4-2,1 4 0,3 0-4,0-5-3,0 5-6,0-3-1,0 3-3,0 0-5,0 0 7,0 0 9,11 9 2,-5 2 21,7 1 0,1 3 2,2 4-3,4 5-7,4 0 2,-2 3-5,2-1-7,6 7-11,0-3-4,0 2-18,2-3-4,-1 5-4,-1-7-5,0 4-15,0-5-16,-3-3-29,-3 0-31,3-3-44,-8-3-53,1 0-54,-3-1-65,-4 1-171,1-2-132,-10 5 78,-4-2-71,-4 2-69</inkml:trace>
  <inkml:trace contextRef="#ctx0" brushRef="#br0" timeOffset="3203.6905">18633 11425 1477,'-3'-6'-17,"0"4"24,-1 0 24,-2-1 27,0 3 15,-2-2 21,2-1 7,0 3 6,-2 0 5,2 0 5,-4 3 4,3 2 5,4 5 9,-1 2 14,2 2 12,-2 10 8,10 1 4,1 5 2,6 12 0,5 1 2,8 4-8,8 6-33,-2-3-11,5 5-14,3-6-11,4 3-8,-4-9-10,0 1-6,0-2-4,-7-7-29,-3-3-39,-3-6-50,-3-2-56,-2-2-63,-5 2-95,-10-4-125,3-6-252,-6 1 36,-4-2 79,-4-4-163,0-5-179</inkml:trace>
  <inkml:trace contextRef="#ctx0" brushRef="#br0" timeOffset="21910.6728">21869 9143 908,'-17'0'204,"4"1"-60,-4-1-15,4 0 0,-8 0-4,8 0-10,-4 0-5,4 0-3,3 0 4,0-1-7,0 1 0,1 0 6,1-3-1,5 0 4,0 1-7,3-2-6,6-2-1,2 0-2,1-2-6,4 7-11,1-4-7,2-1-2,1 4-4,3-1-2,7 1-5,-4 2-6,1 0-11,6 2-1,-7 3 7,0 3-16,4 2 2,-4 4-3,-2-2 0,-5 5 2,1 8-5,-4 0 1,1 2-5,-11 5-20,-3-1 8,-3 4-3,-5 2 3,-1-2 0,-4 1-4,-1 1-1,-6 2-20,-3-3-29,-1-9-37,4-2-50,-3-5-47,0-3-47,-1-5-65,1-8-157,10-1-109,-11-9 61,8-1-55,-1-6-50</inkml:trace>
  <inkml:trace contextRef="#ctx0" brushRef="#br0" timeOffset="22150.8121">21882 8997 1504,'17'-3'5,"-11"6"29,4 2 28,-3 5 32,3 2 21,0 3 6,-3 3 9,3 7-3,3 3 7,-3 2-3,0 4-10,0 2-7,7 6-4,-4 0-12,1 3-5,2 1-11,1-6-11,-1 2-8,4-2-2,1-3-16,-2 0-20,5-6-30,-7-4-38,-1-3-34,4-2-41,-5-8-37,7-1-43,1-6-36,-3-3-103,-10-4-98,10-4-156,-10-8-92</inkml:trace>
  <inkml:trace contextRef="#ctx0" brushRef="#br0" timeOffset="22692.037">22506 9069 1660,'2'-7'-2,"5"1"0,-4 3 35,1 3 21,3 3 19,0 3 18,-5 4 8,5 3 4,4 1 1,-1 4-4,-4 2-7,0-2-4,12 1-3,-15 5-7,10-7-5,-2 3-5,-2-6 1,4 4-6,4-4-5,-4-2-4,4-5 0,4-2-3,-5 0-4,-2-5-5,2 0 0,4-5-9,-4 0-1,1-5 2,4 1-8,-8-8 1,-4 0 2,5-3-7,-4 0-4,-4-5 1,2 3-4,-5-3 0,7 0 8,-10 2 10,0 4 6,3 1 10,-3 0-1,0 3 2,0 0-5,0 3-1,0 4-3,0 4-5,0 4-3,0 0 4,0 12-1,3 0 8,-3 3 13,3 7-1,1 4-1,3-1 10,-4 8 1,4 1 6,6 1-2,-3 8-21,0 3-2,4 0 4,-1 2-5,0 0-4,4 1-2,-4 1-2,1-3-8,-5 1 0,-2 0-2,0-1 0,0-7-4,-4-3-2,-3 1-2,-3-3-1,3 0-3,-10-2-4,6-6 1,-12-2 0,2-5-6,1-5-2,-4-1-9,4-10-13,-4-1-9,-6-6-21,3-7-16,-4-8-14,5-4-16,5-3-6,1-5-10,10 0-3,-5-3-4,8-2-9,8 1-22,5-2-29,-4 5-18,12-6-34,-1 6-37,3 0-95,0-1-181,7 1 17,-3 6-120,0 0-141</inkml:trace>
  <inkml:trace contextRef="#ctx0" brushRef="#br0" timeOffset="23279.4629">23472 9128 1758,'-2'-3'-13,"2"1"1,0-2 8,0 2 7,-8-1 5,8 3 4,8-3 8,-8 3 19,0 0 4,12-1 7,-2 1 7,4-3 3,-1 3 1,10-2 4,-5-1-4,-2 0-1,11 1-4,3-1-1,0-1 1,0 1-2,0-2-3,0 3-7,-3-3-1,3-1-3,-14 5 1,4-2 4,4 0 8,-11 3 7,4 0 0,-4 0-7,-10 3 0,0 1-10,-6 4-1,0 2-4,-4 0-2,-6 3-2,-4 2-5,0 4 2,-2 2-10,-11 0 1,3 3-4,0-2-1,0 3-6,-3-4 4,7 1-4,-3 0 4,2-2-9,7-5 7,-2 3-9,5-6 4,-2 0-1,2 0 1,4-4-2,4 4 1,-8-6 0,10 1 3,-6 1-1,8-3 1,-9 0 0,8 0 0,-1 0 1,8-3-1,2 1 0,4-3 2,0 0-2,8-3 11,1 1 5,4-1 6,1-1 4,3-1-4,3 0 4,0-3-4,0 1 1,10 2-8,-10-2-1,3-2 1,-3 1-4,0 4-4,0-4 0,-3 3-1,0-2-10,3 2 4,-11 0-15,5 3-17,-7-4-20,-1 2-23,1-1-32,-4 1-52,-2-2-44,2 4-50,-10-4-75,-3 0-151,-3 2-47,-7 2-121,-1-4-135</inkml:trace>
  <inkml:trace contextRef="#ctx0" brushRef="#br0" timeOffset="23667.4247">23396 8927 1709,'0'-2'8,"0"-1"19,-7 3 18,7 0 15,-3-3 15,3 2 8,0 1 3,0 0 3,-4-3-4,4 3-1,-2-3-3,2 3 0,9-5 14,3 1-5,6-5 3,3 5-9,9-4 0,0 0-10,0 1-10,12 0-4,-8-3-9,6 3-4,0-1-4,3-2-5,-3 2 0,1 1-3,-5-1-9,1 3-1,-7-2-2,0 2-4,-7 0-2,1 0-3,-8 2-21,4-1-25,-7 1-43,-2 0-50,2 1-39,-13 2-57,0 0-132,0 0-185,-16 2 38,5-2-17,-2 3-20</inkml:trace>
  <inkml:trace contextRef="#ctx0" brushRef="#br0" timeOffset="24165.0986">24410 8612 1426,'10'3'7,"3"-3"21,-6 3 32,6-1 22,-1 5 18,9 3 13,-1 2 7,4 0 4,-1 9 0,4 2 0,3 2-12,0 10 8,0 2-7,0 11-4,0 2-30,0 2-6,0 3-3,-10 0-6,4 2-8,-11 6 3,-10-8-12,-3 2-13,-3-1-4,-18 8-20,-9-4-20,-9 18-36,-25-11-38,-2-1-43,-11-8-42,-17-7-75,-9-1-198,-10-4-62,-17-6-60,-7-7-66</inkml:trace>
  <inkml:trace contextRef="#ctx0" brushRef="#br0" timeOffset="24702.6658">21745 8775 1543,'0'5'2,"-3"0"13,-4 2 15,0 0 18,-6 5 13,4 8 16,-8-4 9,4 11 14,-4 5-2,-4 4 6,2 9 6,-5 7-5,1 6-2,-5 5 1,2 2 5,7 0-10,2 1-14,4 1-8,-2-4-6,9 3-6,2-8 0,8-3-1,6-3-5,10 5-3,6-1-9,12-5 3,1-10-9,15 0 0,6-10-8,14-2-11,2-9-31,8-6-33,3-2-50,3-7-57,0-2-74,-14-3-171,10-8-164,-19-1 73,-10-4-66,-3-8-52</inkml:trace>
  <inkml:trace contextRef="#ctx0" brushRef="#br0" timeOffset="25555.4035">21602 8717 1382,'-7'-2'-136,"4"-1"63,3 1 29,-3-1 12,-1 1 9,0-1 3,4 1 19,-3-1 10,-1 1 6,4 0 7,0 2 10,-2-3 4,2 0 5,0 3 9,0-2 6,-7 2 6,7 0 2,-3-4 8,3 4 2,-3 0 3,3-3 3,0 3 2,13-9 0,-13 7 5,9-4-5,2 2 3,5-1 3,8 0 3,6-5 1,14 0 5,8 1 3,12-3 4,22-2 5,38-4 2,2-1-1,4 1 4,7 4-2,4-2 6,-5 1-4,8 5 6,-1-2 2,-3 2 3,-3-2-6,-21 4-8,-16 3-2,-6-3-7,-1 1-8,-6-1 3,-17 1-5,4 2-11,-14 0-6,-3 0-4,-11 0-2,-2 2-2,-8-1-4,1 1-1,-7 1-3,0-2-5,-7 2-5,-1 2-3,-2-2-6,5-2-4,-12 3-2,4 1-4,-4-3-3,4 1-2,-4-1-3,0 3-4,-3-5-3,-1 5-2,2-2-15,-4-1-51,-4 1-49,-3 2-55,-3-3-68,-4 1-83,-6 2-115,-10 2-268,-12-2 39,-10 0 90,-22 3-252,-26-3-301</inkml:trace>
  <inkml:trace contextRef="#ctx0" brushRef="#br0" timeOffset="56311.6503">3803 16073 470,'0'0'109,"0"0"13,4 0-33,-4 0-19,0 0-1,0 0-6,0 0-3,0 0 7,0 0 10,0 0 9,0 0 8,0 0 10,0 0 10,0 0 8,0 0 9,0 0 1,0 0 2,0 0 4,0 0 0,0 0 4,0 0-2,0 0-5,0 0 3,0 0-4,0 0-17,0 0 2,0 0-7,0 0-4,0 0-3,0 0-5,0-6-9,0 6-9,0 0-6,0 0-8,0 0-8,0 0-4,0 0 0,0 0 5,6 6-3,-4-4-2,-2-2-1,5 5-5,0-3-3,-5-2-6,5 5 1,2-2-2,-4-3 1,0 2-2,-1 3 6,6-2 1,-6-3 7,3 4 0,-2-1 2,4-3 4,-2 0 3,3 0 2,3 0 3,-2 0 0,1-3 8,7-1 16,-2-6-7,6 2-4,6-7-2,3-3 2,0 1-7,10-8 5,1-2-6,5-11 1,4 4 4,4-9 16,-2 2-11,2 4 5,23-13 4,-17 3 0,-4 14-5,-6 1-8,-6-2-8,-4 10-5,0-1-10,-10 7-3,0 1-4,-3 2-7,-7 3-2,-1-3-3,-2 8-5,0-4-6,-4 1 2,0 2-8,-2 1 2,2 0-7,-7 4 0,5-4-3,-1 2-2,-4 3 1,1-6-4,0 8-4,-4-3-13,4-1-23,-4 4-27,0 0-52,-3 0-56,0 0-64,3 4-80,-6-1-95,-3 5-119,-4 1-278,-4-1 49,-6 6 105,-10-2-476,0 9-594</inkml:trace>
  <inkml:trace contextRef="#ctx0" brushRef="#br0" timeOffset="58003.4443">351 15698 2890,'0'-8'-137,"4"8"34,-4-3 33,0-1 30,0 4 20,0 0 15,0 0 11,0 0 10,-7 4 13,4 1 14,0 8 14,0-1 12,-2 11 9,5 2 8,5 10 15,-5 2-2,3 1 5,-3 4-6,3 7-2,0 7 2,0-5-8,4 0-10,4-3-4,-5 3-7,4-8-13,-4 3-4,5-9-2,-5 1-8,4-9-2,-4 4-3,2-8-4,-2-2-1,1-3-6,-4 0-2,3-8-2,-6 1 3,5-9-8,-5-4-3,0 0-2,-8-12-2,2-2 1,-4-9-3,-4-12-4,-2-7-6,-8-16-5,1-2-11,-7-25-4,3 13 1,11 7 6,2 5 9,4 0-1,1 5-6,9 12-4,0 1 7,0 6-4,6-3 18,4 6 4,1 1 4,1 6 9,6 2-3,-2 6 11,1 1 9,2 10 4,5-2 5,-4 7 3,-1-4-8,2 14-4,-4 1-2,2-2-2,-5 8-1,-1-3-8,1 3 1,-8 2-1,-2 1-7,-1 5-8,-3 2-23,-3-3-26,3 3-30,-4 0-28,-2-4-19,-2 3-46,2-2-43,0-2-50,-4-2-79,2 2-182,2-7-56,0-1 73,-1-2-131,7-8-128</inkml:trace>
  <inkml:trace contextRef="#ctx0" brushRef="#br0" timeOffset="58280.7086">982 15715 1823,'6'-3'43,"-2"-2"22,-2 5 14,2 0 3,-4 0 2,-14 5 0,9 0 5,-10 3-4,3 4-4,-6 0-8,6 4-6,-8 9-4,7 0-6,-4 0-5,4 2-3,2 5-5,5-1-4,-2-4-6,8 3-2,4-5-4,3 3-3,2-3-3,9 0-2,2-3-2,4-4-2,6-6-4,3 3-18,-3-7-27,0-6-32,3-2-40,0 0-32,1-5-40,2-7-59,-6 2-138,0-6-99,-6-4-58,-4-2-35</inkml:trace>
  <inkml:trace contextRef="#ctx0" brushRef="#br0" timeOffset="58659.2277">1309 15740 1507,'-4'-3'32,"4"3"16,0 0 19,0 0 21,4 10 8,3-2 10,-4 2 9,3 0 10,4 5 4,1 2-6,-5 6-3,4-3-11,-3-3-6,3 6-10,-4-1-7,4-2-12,-3-2-9,0-3-3,-1 3-5,-3-9-10,4 6 7,-3-7 11,-1 2 3,1 2 10,-1-9-3,0-2-3,0-1-11,-3 0-3,0-12-7,0-2-6,-3-1 1,0-2-10,3-1-3,0 0-6,0-4 1,3 5-5,0-4-5,1 1-1,2 3-3,1 0 1,0 6 2,3 1-5,0-2 3,0 9 12,3-2 3,1 5-4,-1 5-2,4-2 2,-4 9-6,7-2 0,-4 8-15,1-1 0,-1 5-3,1-2-20,4 6-12,-8 3-33,4-3-24,-4-1-37,-5-5-47,4 2-46,-2-4-62,-4-1-146,5-2-144,-5-5 61,1-5-130,1-2-134</inkml:trace>
  <inkml:trace contextRef="#ctx0" brushRef="#br0" timeOffset="58947.4423">1983 15550 1697,'3'-17'9,"-3"-1"32,0 10 29,-3-2 29,-2 3 20,5-1 24,-2 1 11,2 5 11,-4-4-3,-3 6-22,0 0-5,2 8-3,-2-1 1,-4 8 0,4 0 2,1 6-10,0 3-12,-1 6 2,3 0-5,1 7-28,3-1-7,3 3-5,-3-1-6,7 2-6,-3 3-6,6 4-5,-4-4-7,8 0-13,-2-1-19,2-2-25,2 2-25,-2-9-27,0-1-24,-5-5-21,2-3-20,-4-5-23,-2 1-43,-1-8-34,-4 1-44,0-8-79,-4-5-88,-5 0-61,2-5-109,-7-10-113</inkml:trace>
  <inkml:trace contextRef="#ctx0" brushRef="#br0" timeOffset="59104.0915">1836 15915 1700,'0'-25'11,"-4"7"33,8-4 29,-1 9 21,3-2 17,5 0 11,2 5 3,4 0-1,-1-2-8,4 2-8,4-6-12,2 8-7,4-1-3,0 2-17,4-3-17,-5 2-31,5 6-38,-4-3-37,0-3-41,-4 8-38,4 0-42,-9 6-48,-1-4-132,-10 10-322,-4-2-171</inkml:trace>
  <inkml:trace contextRef="#ctx0" brushRef="#br0" timeOffset="59623.2323">228 16716 1780,'3'0'-33,"4"-1"24,-4 1 13,1-8 14,-1 8 10,4 0 9,-4-3 1,0-2 9,1 5 5,-1-2 8,-3-3 1,0 5 3,7 0 5,-7 0 4,0 0 2,0 0 10,4-2 2,-4 2 6,0 0 5,0 0 7,0 0 7,0 0-1,0 0 0,0 0 4,0 0-4,0 0-6,0 0 3,0 0-13,0 0-11,0 0-4,0 0-9,0 0-5,0 0-5,0 0-5,0 0-4,0 0 3,12 0 9,1 0 5,8-8 1,9 6-1,6-5-4,18-4-1,20-10 7,5 4 4,35-8 5,8-8 4,6-1 4,1-1 0,2 0-5,-1-5-28,-7 5-3,-3 3-9,1-1-1,-14 1-5,-2-1-5,-17 8-3,-18 8-3,-10-1-4,-4 3-5,-5-2-10,-12 7-11,1-5-14,-7 8-10,-6-4-24,0 4-36,-3-1-55,-8 1-55,-2 4-66,-8-4-93,-6 4-219,-6-2-96,-4 3 96,-7-3-302,-4-5-361</inkml:trace>
  <inkml:trace contextRef="#ctx0" brushRef="#br0" timeOffset="63645.8106">18260 10312 208</inkml:trace>
  <inkml:trace contextRef="#ctx0" brushRef="#br0" timeOffset="64113.0703">18254 10317 629,'-3'6'163,"-1"-6"-48,0 2-6,4-1-9,-3 3-9,0-4-9,-1 2-6,1-2-2,0 3 4,3-3-4,-6 3 2,6-3-2,-4 0 3,0 2-5,4-2 3,0 0-2,0 0-1,-6 0-2,6 0-4,0 0-3,0 0-1,-4-2 1,4 2 3,0 0-3,0 0 5,0 0 3,0 0-2,0 0 6,0 0-2,0 0 8,-3 2-4,3-2 10,0 0-5,0 0 3,0 0 3,0 0-1,0 0-1,0 0-8,0 0 2,0 0-3,0 0 1,0 0 3,0 0-13,0-5-4,0 5-5,0 0 2,0 0-7,0 0-6,0 0-4,0 0-4,0 0 3,7 8 19,-1-4 4,2 1 1,4 5 1,2 0 3,-1 5 0,8-1 3,-2 7-2,5 1 1,-1 3 4,4 0-2,6 5-3,-3 1-25,0-1 1,-4-1-1,8 1-4,-8 3-3,-2-5-3,-1-3 1,-2 0-4,-1-4 0,-1 3-2,-2-7 12,-4 1-6,4-2-3,-4 1-3,-3-5-6,1 0-3,-2-2-6,1 0-17,-3-3-17,0 4-18,-1-3-24,-3-6-38,1 2-42,-4-4-49,3 0-24,-3 0-38,0 0-44,-7-9-44,4 0-41,0 2-122,-7 0-121,0 0 40,0-4-172,-7 4-245</inkml:trace>
  <inkml:trace contextRef="#ctx0" brushRef="#br0" timeOffset="64552.8938">18130 10737 1815,'-6'-2'-98,"2"-1"42,1 3 24,-1 0 26,4 0 17,-3-2 20,0-1 17,3 3 13,-7 0 7,7 0 12,0 0 7,-6 0 3,6 0 4,-7 0 3,7 0-3,-10 3-4,7-3 0,-4 0 3,0 2 7,4 1-7,-1-3 0,1 2 2,0-2-9,3 0-6,0 0-3,-7 0 1,7 0-5,0 0 7,13-12 0,-2 5 14,5-4-8,8-2 4,6-1 6,3-4 8,10-4 3,7 1 10,10-6 6,0 0-1,7-1 3,-2 1-6,4-1-26,-3-2-5,1 3-9,-7 2-3,-6 5-11,-5 0-6,-2 0-3,-7 3-7,-7 4-7,-3-3-3,0 7-4,-3-1-7,-4 0-19,-2 2-32,-5 1-32,-2-1-36,-5 3-67,-2-2-58,-4 4-80,-9 0-102,-4 6-284,-7 0 34,-10 2 82,-9 2-237,-12 1-290</inkml:trace>
  <inkml:trace contextRef="#ctx0" brushRef="#br0" timeOffset="69891.7537">21908 11125 289</inkml:trace>
  <inkml:trace contextRef="#ctx0" brushRef="#br0" timeOffset="70177.9877">21892 11125 726,'-7'-3'154,"-3"3"-49,4 0-3,-1 0 4,0 0-11,0 0-7,4-3 2,3 3 2,-6 0 4,-1 0-4,7 0-5,-3-2-7,3 2-6,0 0-3,0-2-4,3-3 3,7 2 6,0-2-3,7 3-1,-8-1 1,12 0-2,-5 2-1,4-2-6,1 3 1,1 3 1,2-2-3,-1 5 6,4 4 4,-3-1-3,-5 4 0,1-1-3,1 4-3,-8 1-6,-4 3-8,2 0-3,-8 3-3,4-1-7,-14 3-4,4 1 0,-8 1-8,2 2 3,-4-4-22,-4 3-16,-7 0-23,5-3-20,-8 0-13,-6 1-9,-1 0-12,1-1-23,-1-1-8,4-3-16,0-3-13,7-6-25,0 0-19,-1-4-4,11-5-38,-1-6-67,5 1-291,2-6-92</inkml:trace>
  <inkml:trace contextRef="#ctx0" brushRef="#br0" timeOffset="70423.3339">22085 11142 1551,'21'-10'-25,"-5"0"19,-2 3 17,-5 2 25,1 0 8,1 2 8,-8 1 10,0 4 22,4 1 17,-4 9 8,-3 1 1,3 4 5,-6 5-1,0 6 0,3 1-4,0 7-12,-7 2-10,4-1-7,3 1-9,0 2-2,0 0-12,10-1-10,-7-1-15,2-3-17,10-1-23,-2-2-20,1-5-28,-1-3-21,7-3-30,1-4-31,1-7-23,2-3-25,-7-4-46,9-3-133,-12-7-248,2-6-110</inkml:trace>
  <inkml:trace contextRef="#ctx0" brushRef="#br0" timeOffset="70661.6944">22342 10832 1672,'0'-5'28,"0"-3"15,0 4 5,0-1 10,4 0 9,-8 2 1,4-2 9,0 2 2,0 3 9,0 0 2,-10 8-6,4-3-6,-2 5-7,2 3-5,-1 5-8,1 2-5,-1-1-4,1 8-9,3 6-7,-3 0-17,6 0-30,6 4-25,-3 1-28,3-1-26,7-2-23,0 5-35,11-2-53,-4-4-128,0-6-297,0-3-128</inkml:trace>
  <inkml:trace contextRef="#ctx0" brushRef="#br0" timeOffset="71489.4691">22833 11042 1640,'0'-2'-37,"0"2"26,-11 0 14,11-3 9,0 3 6,0 0 6,-6 0 10,2 3 2,4-3 7,-3 4 9,0 2 8,0 4 1,3 2 6,0 4 1,0-2 2,-8 3-6,8 3-1,0 1 2,8-1-1,-8 2-3,3-2-11,0 2 2,4-1-2,-1-4-2,5 2-6,-5-2-1,4-3-1,4 1-1,-1-5-3,-4-3 3,5 1-2,-1-5-3,1-2-3,-1-1-1,1-4-1,2-1-5,-2-5-2,2-3-2,-2-4-2,-1 0-5,0-6 5,-6 3-2,3-4 1,-4 0-5,1-1 4,-3 3 0,-1 0 3,4-1 12,-7 8 8,0-3 8,0 4 11,0-2 7,3 4-12,-3 2 0,0-2-8,0 1 0,0 2-8,-3 0-4,3 5-10,0 1 18,0 3-2,0 0-1,-7 13 5,4-5 6,-1 2 0,4 5 11,0 2 5,0 6 7,-7-1-2,14 3 5,-7 5-8,0 5 12,7-1 1,0 7-4,-1-3-5,4 1-5,-6 7-2,6-1-1,-4-8-6,4 1-7,-6-1-3,-1-2-3,4-2 0,-7-4 3,3-1-8,-3 0-1,0-3-3,-3 0-4,-7-3-5,6-2-1,-12-5-11,6 0-3,-7-5-11,0-2-13,1-8-8,-5-2-15,2-6-10,2-2-8,0-8-9,4 1-13,-4-9-12,4-1-12,6 3-11,4-2-19,3-4-13,3 0-12,7-5-18,0 6-32,7-3-26,6 3-30,4 0-33,0-2-64,3 9-128,3-5-48,4 1-110,-7 4-140</inkml:trace>
  <inkml:trace contextRef="#ctx0" brushRef="#br0" timeOffset="72066.9255">23626 11042 1578,'-3'-5'-46,"3"5"43,-3-5 18,-1 3 15,-3 2 22,1-3 10,-1 1 10,1 2 10,-2-3 8,5 3 5,0-3-3,3 3-7,-4-1-8,-2 1-4,6 0-2,0 0-9,0 0 5,6-5 1,4 5-2,1-3 4,5 0-4,1 3-5,3-6 0,10 2-4,-7-1-1,4 0-2,0-2-8,3 2 1,-3-1-4,-4 2-3,0-1 0,-6 0-2,-1 2 1,1 1 1,0-1 0,-7 0 0,3 3-5,-6 0-2,0 6-2,-7 1 0,0 3-8,-7 3 0,0 4 2,-6 1-11,-1 7 3,-2-1-5,-4 2 0,0 1 3,-3 7-3,-7-3-2,6-1-3,4 1 1,-10-7-3,7 3-1,3-3-2,3-2 14,-3-5-12,10 1 1,-10-3-5,10 0 1,0-5 2,0 0-2,4 0-3,-2 0-1,2-4 0,2 3 1,-2-1 0,3-4 2,6 1-1,3-2 0,1 0 0,4-1 5,2-2-3,0 0-1,7-2-2,7-1 2,-4 0 0,11-2 2,-4 1-2,0-1-17,9-3-16,1 0-15,1 0-6,2-1-24,-10-2-18,8 2-24,-8-1-27,0-2-28,4 0-32,-7 0-41,-10 0-107,-1 0-136,2-3-120,-4 0-110</inkml:trace>
  <inkml:trace contextRef="#ctx0" brushRef="#br0" timeOffset="72278.3618">24213 10597 1655,'2'-10'20,"10"3"24,-12-4 21,3 10 32,0-2 41,-3 3 30,7 15 1,-7-3-28,0 6-13,-7 2-11,1 5-2,6 2-26,-8 4-33,4-4-57,4 2-70,0 2-83,0 4-199,12-2-195,-12-2-90,3 0-135</inkml:trace>
  <inkml:trace contextRef="#ctx0" brushRef="#br0" timeOffset="76735.5937">21382 10785 401,'-10'0'118,"3"0"25,4 3-19,-1-3-39,-2 2-15,-2 1-2,2 1 2,3 1-4,-4 3 5,1 1 6,-4 4 9,3 5 7,-6 0 0,3 8 7,-7 5 5,4 4 8,-1 6-2,-2 8-1,2 1-7,-2 7-11,9-2-9,-3 10-8,10-2-6,6 7-7,8 0-5,9 22-11,13-4-8,15-6-23,6-7-19,12-7-17,8-6-23,10-7-20,7-10-30,12-5-35,7-7-37,-16-13-68,-7-5-442,0-8-172</inkml:trace>
  <inkml:trace contextRef="#ctx0" brushRef="#br0" timeOffset="77226.9725">24610 10614 1636</inkml:trace>
  <inkml:trace contextRef="#ctx0" brushRef="#br0" timeOffset="77433.9071">24603 10605 1520,'0'-3'-7,"-3"0"22,0 1 11,3-1 14,0 3 4,0 0 8,0 0 29,0 13 8,3-3 6,0 5 8,7 3 13,4 1 8,-1 6 0,4 6 11,10 8-14,-11 2 3,4 5 16,4 13 2,-8 3-9,1 6-7,-1-1-9,-5 6-9,-5-1-14,1 3-5,-14 0-12,1 0-9,-5-2 1,-2-5-16,-7-2-28,-4 0-25,2-6-29,-8-3-35,-11-2-31,1-5-36,-3-7-43,-4-1-47,10-9-42,-6-6-103,0-4-175,6-8 29,4-3-48,-2-7-63</inkml:trace>
  <inkml:trace contextRef="#ctx0" brushRef="#br0" timeOffset="77937.5502">24877 10237 1491,'0'-13'2,"0"6"39,0 0 40,3-1 24,-3 3 17,0 1 13,0-1-6,0 5 12,0 0 17,-3 14 0,-4 1-26,4 7-5,0 4-15,-8-1-11,8 8-5,0-1-21,-4 2-27,7 4-38,0-1-59,-3 4-69,6-2-89,-3 4-224,0 0-124,-3-1-93,0 8-144</inkml:trace>
  <inkml:trace contextRef="#ctx0" brushRef="#br0" timeOffset="98369.4141">10414 16362 852,'0'5'53,"0"-5"49,0 8-10,0-8-1,0 5-13,0-3-5,0-2-7,0 5 1,0-5 6,3 3 1,-3-3 6,-3 2 5,-2-2-2,5 0 7,0 0 3,0 0 2,0 0 2,0 0 8,0 0 2,0 0 5,8 0 3,-8 0-3,6-2 2,1-6 27,-1 6-3,8-5 2,2-8-6,11-2 0,3 1 4,10-9 0,13-10-3,28-18 3,9-2 2,0-2 2,10-3-9,7 3-2,-4-1-3,-3 5-3,-4 3-8,-6 3-16,-22 12-6,-14 7-12,-9 6-7,-9 4-19,-2 0-39,-8 4-38,-5 4-67,-8 5-85,-7 5-78,-1 7-102,-13 3-150,-8 10-218,-11 1 80,-20 13-295,-30 24-414</inkml:trace>
  <inkml:trace contextRef="#ctx0" brushRef="#br0" timeOffset="120264.4734">18603 11376 492,'-3'-4'-106,"6"1"186,-3-2 55,4 3 3,-4 0-30,0-1-7,4 1-1,-4-1-17,-4 1-10,4-4-6,-4 4-4,1 0-4,3 2 0,-7-3-3,5 3 5,-2-2 9,0-1 5,4 3 9,-6 0 9,2-2 6,4-1 8,-3 1 7,3 2 2,0 0-3,-3-3 1,3 3-2,0-3-1,0 3 0,-4-1-3,4 1 0,0-3-8,0 3-3,0 0 0,0 0-7,0 0 1,0 0-9,0 0-7,-6 7 16,9 3 24,0 2 5,1 6 1,2 2-2,-2 5 2,6 5-5,0 4 4,4 0-5,-4 8-6,6 3-8,0 0-4,2 0-7,-2 0-6,4 0-10,-4 0-3,5-4-5,-1-2-6,-4 1-5,1-7-2,-4-3-6,5 0-4,-9-5-6,4 3-1,-2-9-7,-2 4 1,1-5-6,-2-3-5,-2-1-12,-3-1-7,4-3-17,-4 0-18,4-2-27,-7-3-40,0-1-47,0-4-26,0 0-44,0 0-43,-10-7-46,3-1-53,-2 1-122,-5-4-179,1-1 68,-8-3-249,1 0-327</inkml:trace>
  <inkml:trace contextRef="#ctx0" brushRef="#br0" timeOffset="120789.0017">18284 11875 2100,'-7'2'-93,"3"-2"39,1 3 25,3-3 16,-7 2 14,4 1 9,0-3 10,3 0 8,-6 2 3,2-2 7,4 0 10,-7 2 6,4 1 9,-1-3 3,4 0 4,-6 0 3,6 3 4,-3-1-3,3-2-3,0 0-2,-3 3-1,-1-3 0,4 0 1,0 0-7,0 0-8,0 0-4,0 0 12,10-5 19,-4 2 0,8-2-2,-4-2-3,10-1 4,0-4 0,3-1 5,4-4 2,3-1 6,3-2 2,7-4 2,3-2 6,1 1-14,2-2 2,-2 1 4,3 2 1,-4-1-6,0-1-5,-6 2-5,6 2-11,-6-1 9,-4 3-7,1 0-6,-8 3-6,4-1-8,0 3-1,-3 0-9,-7 2-2,1 1-5,1-2-2,-5 5-3,0-1-3,-4 3-2,0-1-2,-2 1-3,2 2-1,-3 0-5,-3-1-9,0 2-9,2 2-17,-2-4-22,0 0-14,0 5-22,-4-2-19,3 0-6,-3 3-24,1-2-32,-4 2-29,0 0-39,0 0-48,-16 8-49,6-7-103,-1 3-173,2 4 14,-5-2-160,1 2-240</inkml:trace>
  <inkml:trace contextRef="#ctx0" brushRef="#br0" timeOffset="125133.2941">21665 12784 1854,'-3'-2'-100,"3"0"54,-3-3 18,3 0 9,0 5 23,0-3 18,-4 1 11,4-1 4,0 0 6,0 3 2,0-4 3,0 1-1,0 3-2,0 0-1,4-6-4,-4 6 7,3-3 8,0 0 3,8 3 4,-5-2-2,4 2-1,4 0 5,-5 0 2,11 0-5,-6 0-5,6 2 4,-1-2 2,2 6-2,2-2 0,0 1-6,0 2-3,1 3 1,-4 0-1,3 5-4,-6-3-2,3 6-1,-7 2 1,0 0-6,-2 1-7,2-1-2,-10 2-5,-3 2 3,0 2-4,-3-4 0,3 2-8,-10 0-6,0 1-13,0-3-21,-3 3-21,-4 0-16,4-10-25,-1 2-25,-2 1-28,2-6-29,1 1-36,3-5-36,-7-4-90,4-4-110,3-2-127,0-3-67</inkml:trace>
  <inkml:trace contextRef="#ctx0" brushRef="#br0" timeOffset="125375.3149">21972 12722 1561,'17'-10'18,"-4"5"15,-7 0 11,5 0 14,-5 3 14,1-1 16,-1 1 18,2 4 5,-2 1 9,4 2-8,-4 4 0,2 4 4,1 3 6,1 1-3,1 5-13,-8 2-9,7 2-4,-4 4-9,5 3-14,-8 2-5,3-3-6,1 1-10,-1 2-12,2-2-22,5-2-23,-10 2-30,8-8-33,-5-5-46,4 1-41,-4 0-42,8-5-37,-4-7-135,-4 4-131,2-13-97,-2 0-99</inkml:trace>
  <inkml:trace contextRef="#ctx0" brushRef="#br0" timeOffset="125584.4197">22318 12296 1654,'8'-12'40,"-2"8"15,-3-1 10,4 2 14,-7 3 25,0 0 1,0 10-5,0 1-5,-7 1-6,7 3-7,-3 4-11,0 1-6,0 4-5,3 0-17,0 3-28,0-1-30,3-1-39,-3 5-38,6 0-45,1-3-72,-3-2-138,2 0-289,0 0-132</inkml:trace>
  <inkml:trace contextRef="#ctx0" brushRef="#br0" timeOffset="126185.3394">22735 12772 1695,'8'-7'14,"-8"1"23,0 2 10,0-1 9,3 2 17,-3 3 15,0 0 7,0 11 8,0-4-5,0 5 0,0 0 1,0 6-6,3 0-8,-3 4 0,3-2-10,-3 3-5,7-1 0,-4-2-10,8-1 1,-11 2 0,6-3-1,1-1 3,-1-2-8,5-5-8,-8 1 3,7-2-9,-1-2 14,2-1-5,2-4-5,1-2 0,-1-2 0,-7-5-5,8-1-3,-1-4-3,-3-4 1,0-6-2,-3-1-8,-1-3-1,1 0-1,-3 1 7,-4-3 10,3 3-2,-3 3 4,0-2 5,0 5 9,0 4 8,-3-2-1,3 1-4,0 4-6,0-1-7,-4 4-6,4-1-4,0 4-1,0 6-4,0 0-2,0 0 2,-7 13 1,7-1 1,0 4 10,0 2 4,7 1 6,-7 6 4,0 3-3,4 4-2,2 3-5,1 0 5,-4-1-1,7 7 0,-6-1-3,2 5-3,1 3-3,-4-11-5,-3 3-5,3-5 3,-6 3-6,0-6-4,3 4-2,-10-7-4,3 3 3,-3-6-4,0-9-5,0 3-9,0 1-13,-3-4-16,-1-10-23,8 3-17,-10-7-20,2 2-13,1-10-13,2 2-13,5-4-23,-4-3-23,7-5-21,-5-3-23,5 1-35,3-8-42,3-1-28,5-6-58,-2 0-143,4-1-29,4-2-159,-8 2-202</inkml:trace>
  <inkml:trace contextRef="#ctx0" brushRef="#br0" timeOffset="126484.5461">23263 12207 1938,'6'-6'4,"1"2"32,-2 2 17,0-1 18,2 0 11,-7 3 15,0 6 15,3 0 15,-6 8 11,3 1 21,-7 2-3,2 8-6,0 0-8,5 0-17,-10 8-12,7 2-13,-4-3-6,2 6-29,5 2-16,0-3-22,5 2-23,2 0-25,-7 1-24,6 0-31,1-3-33,-2 1-49,7-1-50,-6-4-75,6-1-169,3-4-93,-2-1-117,0-3-157</inkml:trace>
  <inkml:trace contextRef="#ctx0" brushRef="#br0" timeOffset="126627.157">23736 12842 1627</inkml:trace>
  <inkml:trace contextRef="#ctx0" brushRef="#br0" timeOffset="127282.8421">23736 12825 1615,'0'-10'44,"0"4"18,0 1 17,0 1 9,0-1 4,0-1 2,-7 1-1,7 3 2,0-3-11,0 5-4,0-5-13,7 3-3,-7-1-4,7 1 0,3-1-6,3-1-1,1 1-4,-5 0 2,12-2 2,-2 1-2,5 1-4,-4-3 2,7 4-3,-11 0-5,4-3-2,4 2-1,-11 1-5,7-1-4,-4 0 2,-2-2-6,-1 3-3,-2 2 0,5-2 7,-10-1-11,5 3-1,-5 0 8,1 0-1,-1 0 2,2-2-2,-5 2-5,-3 0-3,-3 7 2,3-2-3,-11 3-2,8-2-1,-13 6 0,5 2 0,-5 1-4,-1 2 0,1 3 2,-5 3 1,-2 2-7,3-1 1,-3 5 0,6-2-6,-13 0 6,10 1-4,-3 7 2,-4-10 0,10 0-1,-6 0 0,6 0 2,-3 0-3,4-8 1,2 1 2,1 0-3,-4-6-2,7 1 3,7-1 3,-10-2 2,2-3-2,5 4 1,-1-4-10,1-2 6,2 2-2,4-1 8,-7-4-7,4 3 2,0-5-5,-4 3 5,7-3-7,0 0 4,0 0 3,-10-3-5,10 3 3,0-5-4,0 5 4,0-5-3,0 1 0,4 1-2,2 0 3,1-2-2,-1 5 7,5-7 1,2 5 0,4-4 10,-1 0 3,11 2 9,-7 4 7,7-8 14,2 3 5,5 1 0,-4-1 7,7 2 1,-4-2 14,7 0 0,-7 1-4,0 1-2,5-2-2,-5 2-5,-3-1-7,0-1-3,0-1-4,-3 3-6,-5 0-5,-1 2-2,-1-2-2,3 3-3,-6-5-5,-4 2 0,4 1-6,-4-1 2,-3 3-10,0-2-13,0 2-14,-3-2-25,3-1-46,-7 1-33,0-1-40,4-2-39,-7 3-53,0-1-47,0-1-93,0-2-161,-7 1-35,1-2-199,2 1-275</inkml:trace>
  <inkml:trace contextRef="#ctx0" brushRef="#br0" timeOffset="130461.3096">21742 12470 1981,'-3'-10'-45,"-1"5"20,-6-3 13,4 7 14,-7 1 16,-1 0 23,-2 6 17,-11 4 8,-3 8 6,0 3-1,-4 8 2,0 5-2,-3 11 0,5 5-10,8 3-2,5 7-8,2-2-5,7-4-1,12 4-6,12 7-7,6 0-30,10-4-18,21 14-24,5-6-25,11-3-24,17-5-23,2-10-36,14-1-43,3-16-122,11 2-301,0-11-111</inkml:trace>
  <inkml:trace contextRef="#ctx0" brushRef="#br0" timeOffset="131091.2116">24159 12397 1556,'0'-5'-119,"0"3"89,0-1 23,0 1 8,8 0 12,-8-1 17,3 0 14,7 1 8,-7 2 2,11 0 14,-1 0 10,-4 5 6,12 5 8,-4 0 11,1 4 14,10 4 0,-1 8 8,3 5 14,0 7 16,3 10 5,0 2 3,4 2-6,-7 3-3,3 2-7,-6 4-2,3-2-7,-3 4-10,-10-3-9,2 0-11,-5 0-9,-4-7-9,-7-1-8,-6-2-11,-4-2-6,1-3-7,-11 2-16,1-6-19,-11-4-28,3 1-28,1-4-34,-4-9-33,0 0-33,-3-7-43,4-1-49,2-2-40,4-8-58,4-7-149,-4-4-101,3-4 50,7-4-64,0-13-88</inkml:trace>
  <inkml:trace contextRef="#ctx0" brushRef="#br0" timeOffset="131420.3299">25093 12090 1428</inkml:trace>
  <inkml:trace contextRef="#ctx0" brushRef="#br0" timeOffset="131623.3487">25100 12080 1375,'0'-3'26,"0"1"27,0-2 33,0 1 25,0 3 20,0-3 16,0 3 8,0 0 5,0-6 15,3 6-16,-3 0 3,0 0-3,-3-2-13,-7 4-7,7 7 5,-11-2-6,4 8 5,1 2 1,-12 8 6,12 5 3,-15 8 5,7-1-2,1 8 19,-1 3-22,-3-6-3,3 8-13,4 0-11,3 0-13,0 0-15,0-2-15,4-11-37,6 1-55,-11-3-76,11-7-93,-3-2-105,3-9-132,6 3-305,2-11 55,-8 1 93,-8 0-287,5-3-342</inkml:trace>
  <inkml:trace contextRef="#ctx0" brushRef="#br0" timeOffset="137407.1813">15519 16537 697,'2'-5'367,"3"-3"-123,-2 8-46,-1-1-45,2-5-15,0 6-10,-1 0-11,-3 0-6,0 0 11,0 0-1,7 6-5,-5-5 0,-2 7 1,5 0-2,-5-6-3,3 5-1,-1 1 1,-2 1-4,4-3-3,-4-4-5,4 7-4,-4-2-8,2-5 5,-2 5 1,5-1-1,-5-4 1,3-2 7,4 8 20,2-8 11,5 0 2,6-8-2,6 0 24,10-1-4,15-15 5,6 0-6,10-10-27,23-12-5,3-1 6,4-6 20,3-2-12,-10 5-2,4 1-8,-4-2-11,-8 9-9,-14 7-8,-13 4-13,-14 7-11,-1 4-6,-10 2-10,0 3-35,-6 0-54,-11 8-86,-10 4-97,-6 3-105,-14 3-144,-13 19-241,-30 11-91,-47 24 132,-40 5-516,-36 13-647</inkml:trace>
  <inkml:trace contextRef="#ctx0" brushRef="#br0" timeOffset="139740.9426">18593 12557 801,'0'0'191,"-2"-2"-46,-2 2-28,4-3-26,0 3-7,-6 0-6,6 0-5,0 0-6,-4-2 9,4 2 6,0 0 4,0 0 4,-4-5 5,4 5 6,0 0-1,0-3 5,0 3 1,0 0-5,0 0 1,0 0 1,0 0-7,0 0-5,0 0-4,0 0-3,0 0-6,0 0-5,0 0-9,0 0-5,0 0-4,-10 3 3,7-6 11,3 3 2,0 0 3,-7 0-1,5-2-1,2 2-3,0 0-2,0 0-5,0 0-9,-9 0-5,9 0-5,5 7 17,-5-2 7,4 3 1,2 4 7,4 4 3,4 1-19,-4 3 3,6 5 7,4 0-6,0 0-4,4 0-2,-2 2-5,8 1-4,-3 1-3,3 2-5,-3-7-5,-3 0-1,3-4-5,-5 2-3,2-5 1,-7 1-8,-1-3-14,1-3-18,-7 1-22,4-4-24,-8-1-27,7 2-25,-2-2-32,-5-1-54,-3-7-41,1 0-50,-4 0-47,6-7-118,-6-1-179,0 1 69,-3-6-173,-4 3-228</inkml:trace>
  <inkml:trace contextRef="#ctx0" brushRef="#br0" timeOffset="140019.0349">18940 12665 1907,'0'-10'-1,"0"2"30,0 0 27,4 1 20,-4 2 18,0 0 15,0 0 17,4 3 11,-4-1 3,0 3 22,-11 5 7,8 5-17,-7 0-2,0 10 3,-4 0-3,-6 8-7,1 5-10,-8 4-8,3 3-13,-3 2-9,1 1-10,-4 4-12,0 3-6,4-9-6,2-2-12,0-1-8,4-3-20,0-6-22,4 0-29,2-5-32,1-2-37,3-1-24,3-4-34,-4-2-50,9 0-42,2-8-59,-3-2-147,3 1-151,-3 1 44,-1-7-98,-3 0-147</inkml:trace>
  <inkml:trace contextRef="#ctx0" brushRef="#br0" timeOffset="140673.3472">17247 13505 1599,'-14'0'-85,"4"0"58,-4 0 27,5 0 10,-7 0 18,5 3 22,1-3 13,1 0 11,-2 0 8,4 0 6,-2 1 1,1-1 7,2 0 3,3 0 12,3 0 20,0 0 3,0 0 17,26 0 6,-5-1-4,9-2 1,6-5-7,7-1-10,14-4-6,3 0-11,3 1-10,10-5-3,4 2-16,-3-3-10,-1 0-4,-13 3-7,4 3-12,-7-3-13,-4 1-20,-10 5-25,-3-1-24,-3 5-28,-7 0-34,-4-2-33,-6 4-29,-2 0-53,-9 3-53,-6 3-59,-6 0-130,-3 4-118,-11-2 42,0 7-38,-6-1-58</inkml:trace>
  <inkml:trace contextRef="#ctx0" brushRef="#br0" timeOffset="140965.5662">16983 13850 1545,'-20'4'48,"0"7"20,3-10 7,4 5 7,3-6 13,0 3 8,3 2 11,7-5 34,0 0 42,17 0 18,6-5 4,7-4 13,17 0 8,9-1 2,15-7-6,8-8-5,32-8-13,-2 1-18,5-4-16,-1-3-22,-5 3-15,-2 4-12,-6-2-26,-23 5-43,-14 7-54,-13 7-64,-10-3-66,-3 6-79,-4-5-136,-11 4-237,-3 6-128,-10-1 111,-9 1-290,-9 5-368</inkml:trace>
  <inkml:trace contextRef="#ctx0" brushRef="#br0" timeOffset="151835.1834">24320 12434 599,'0'-4'78,"0"0"-27,0 3-17,0 1-6,0-5-15,0 2 1,0 3 2,0-5-7,3 0-1,4 5-42,-7-2 32,0-1 33,0 1-2,0-1-11,3 1 22,-3-1-3,0 3 2,2-2 6,-2-1-3,0 3 4,8-2-2,-8 2 5,0 0 2,0-2 0,0 2 4,0 0-4,0-3 1,0 3 0,0 0 0,0-3-1,0 3 5,0 0 1,0 0-1,0 0 6,0 0 3,0 0 1,-13 3-1,13 0-3,-7-3-7,-1 0-6,6 0-9,-8 0 0,7 0-7,-7 0 0,3-3-5,-1 3-1,3 0-1,-2-3-2,1 3-8,2 0 4,4 0-5,-10-2 0,7 2 0,3 0-3,-7 0 1,1 0-4,6 0 0,0-3 0,-8 3-2,8 0 2,0 0 0,-6 0-2,6 0 3,0 0 2,0 0-4,-3 0 8,3 0-4,-10 3 6,10-3 1,-3 0 6,3 5 9,0 0 7,-8 2 1,8 3 4,-4 0 2,2 4-4,-1 3 6,3 5 8,0 2 11,0 2 0,-7 1-7,7 6 11,-3 1 6,0 4-7,-5-1 3,5-1-5,0 2 3,0-4-5,-4 1-5,1 0-3,6 0-7,-8-7-2,5-3-4,0 0-2,3-3-9,0 3 0,0-9-6,0 1-1,0 0-3,0-7-1,0 5-3,0-8-9,0 2-8,3 0-1,0-9-39,5 3-37,-2-6-37,1 3-38,-1-13-47,5 4-55,-11-4-63,6-2-196,1-5-43,-7 0 57,3 0-93,-6 5-87</inkml:trace>
  <inkml:trace contextRef="#ctx0" brushRef="#br0" timeOffset="158941.6722">20932 16242 2092,'0'0'-3,"0"5"-2,0-5 27,0 0 14,0 0 20,0 0 18,0 0 5,0 0-4,0 0 0,12-5-1,-4 5 7,-8 0-1,6 0-3,1 0 3,-1 0-3,2-2 9,1-1 9,1-2 4,4-2-2,-1-1 2,7-4 6,4-3 2,9-3-2,7-6-17,6-8 8,7 3-11,4-9-6,-1 4-3,4-1-8,0 2-6,1-2-5,-1 2-8,-11 9-5,-1-1-4,-5 2-11,-3-2-11,-6 8-31,-4 1-41,-7 7-30,-3-2-45,-3 4-62,-14 0-83,0-1-129,-6 8-214,-7 0 46,-7-2-184,-13 4-244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0-12T06:02:36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1249 1002 549,'0'-9'384,"3"-3"-145,0 6-74,1-4-46,-4 2 3,6-2-6,-3 3-8,4-1-6,0 2 2,0-6-3,2 8-7,2-4 1,2 3-2,0 0 5,4 3 0,0-1-1,2 6-7,2-1-5,-1 6 0,0-2-8,0 6-1,0 0-5,-4 3-6,1 5 3,0-4-13,-4 8-1,-3-2-6,-3 6-4,-4-3-8,-3 0-3,-7 1-14,1 6-17,-8-3-18,1 2-25,-4-4-28,-2-2-49,-2-2-40,5-8-58,-4-6-57,-1-4-128,5-5-99,2-5-112,2-4-112</inkml:trace>
  <inkml:trace contextRef="#ctx0" brushRef="#br0" timeOffset="184.5044">1502 880 1605,'16'-3'-25,"-2"8"30,2 0 33,-2 5 41,2 3 32,1 9 24,1 6 10,-2 1 5,4 9-4,-4 5-11,1 4-20,4 8-3,-2 5-16,1-3-13,4 4-19,-3-4-39,7-4-44,-1-4-42,0-8-38,6-4-38,4-7-66,0-8-139,5-2-153,-2-9-71,1-5-67</inkml:trace>
  <inkml:trace contextRef="#ctx0" brushRef="#br0" timeOffset="668.0967">2826 1027 1566,'20'-10'41,"0"3"3,-5 2 30,0 5 32,0 0 16,0 5 21,0 5 14,0 2 2,1 6 9,2 5-27,-6-1 4,6 2-9,-2 5-17,0 0-11,2 0 2,-2 3-4,1-3-14,-1-1-1,5-3-5,2-3-11,0-2-5,0-5-7,4-4-6,-3-4 0,3-5-10,-1-4-7,4-5 2,0-5-7,-4-8-4,1 1-2,-7-5-5,1-8 1,-5 3-5,-2-5-4,-5 1 0,1 0-1,-2 3 0,-5 5-4,0 1 3,0 1 4,-3 5 2,0 3 2,3 0-2,-3 2-5,0 5-1,-3 4-1,0 2 0,3 2 5,-3 12 9,3 3 14,0 3 15,3 6 4,0 9 25,4 2 10,2 13 7,2 2-4,5 0 4,1 12-3,4 1-7,1 4-9,-5-1-5,3 0-8,0 0-6,-3-6-1,-4 0-4,-3-10-7,-3-3-8,-4-6 0,-3-5-7,-3 0-5,-8-4-10,-1-1-26,-2-10-31,-6-8-39,-3-3-45,-4-10-52,0-2-49,-6-13-54,-4-9-51,7-5-47,0-11-55,10 0-149,7-4-65,10-4 72,6 5-202,7-2-261</inkml:trace>
  <inkml:trace contextRef="#ctx0" brushRef="#br0" timeOffset="1073.0137">4624 1115 2025,'0'0'-45,"0"0"6,3 2 11,0-2 20,0 2 16,1-2 17,-4 0 4,6 0 2,2 0 1,1-4 4,8-1 2,3-3 7,2 1 10,6-3 4,-1 2 7,0 1 3,2 1-1,-2-2-5,-1 4 1,-2-1-6,-4 0-7,0 3 3,0 2-4,-3 0-1,-1 0 1,1 7-4,-4-2-3,-2 5-2,-5 4-3,-3-2-3,1 5-3,-8 3 2,-2 0-7,-5 2-4,-5 8 1,-1-1-2,-3 0 2,0 1-5,-1-2-4,2-2 2,-1-1-4,-1-1-1,9-5-3,2-1 0,0-4-3,0 4 8,3-5-8,7 2 1,4-6 0,6 2 2,-1-2 0,7 0-3,9-5-1,1 1-5,4 1-16,4-6-32,2 0-48,11 0-58,10 0-49,6-6-71,11 1-181,-4 1-49,2-5-77,12-3-81</inkml:trace>
  <inkml:trace contextRef="#ctx0" brushRef="#br0" timeOffset="1687.4541">6777 965 1549,'17'-3'-22,"-6"1"15,1-1 14,3 6 34,-5-1 25,2 3 23,-1 5 12,-4 2 13,-2 6 13,2 5 6,-4 2-1,1 2-3,0 6-2,-4 0-7,3 1-9,1 2-12,-1-2-9,-1 1-7,5-2-8,4-3-4,1 0-9,2-3 4,3-4-8,3-8-5,-1 0 1,5-8-8,3 1-9,-3-8-6,2-3-3,0-5-4,1-1 1,0-7 1,3-4-8,-6-2-4,2-11 1,-2-1-8,-8-3 5,1-4-2,-4 1-2,1 8-1,-8 0 0,4 3 1,1 5 2,-8 5-9,3-1 2,-2 6-4,2 9 14,5 0 15,-5 8 8,7 2 12,4 7 17,-1 4 17,8 4 8,3 2 19,3 5 10,3 3 0,2-5-2,3 1-10,-1-5-2,-3-3 3,-2-3-5,5-6-10,-4-3-11,1-6 1,2-7-19,5-6-5,-2-9-10,6 0-15,-9-9-22,-6-4-33,0-5-41,-10-1-58,0-5-53,-10-4-58,-10-4-60,-7 0-77,-9-6-132,-18 4-151,-12 13 43,-38-3-264,-10 21-356</inkml:trace>
  <inkml:trace contextRef="#ctx0" brushRef="#br0" timeOffset="3518.56">1695 2126 2250,'3'0'-88,"2"-5"13,-5 5 17,0 0 31,6 12 30,-3-6 22,1 5 15,-1 3 2,0 4 10,0 5 7,-3-1 4,0 6-9,0-3-4,0 5-5,0-1-3,0 2-3,-3 4-6,3-5-2,0-1-16,0 2-27,3-1-42,-3 0-41,8 3-53,-8-9-103,6-2-172,-3 2-126,-3-2-50</inkml:trace>
  <inkml:trace contextRef="#ctx0" brushRef="#br0" timeOffset="3957.3805">1749 2910 1369,'3'-3'-46,"0"1"27,-1 2 5,4 0 18,-6 0 17,6 0 20,-6 0 12,0 0 27,7 5 17,-4-3 17,-3 5 11,3 4 8,0-2-1,-3 7 5,2 1-4,4 3-1,-3 2-10,-1-1-9,2 4-14,0-1-12,-1 2-7,0 1-12,0-2-3,1 2-9,0 1-18,-1-3-29,-1 0-39,2 0-45,0 0-56,2-3-55,-3-1-66,4-1-149,-3-5-97,-4 0-66,2-3-64</inkml:trace>
  <inkml:trace contextRef="#ctx0" brushRef="#br0" timeOffset="4356.3131">1916 3771 1387,'0'-4'-19,"0"1"40,2 1 10,2 2 16,-4 0 13,0-5 17,0 3 8,0 2 6,0 0 18,0 0 8,-6 12 7,6-2 9,-4 5-4,1 0-9,3 0-2,-4 5-11,1 4-11,-1-3-8,2 1-9,2 4-4,-4-1-14,4-1-11,0 0-13,0 0-24,0-1-34,0-1-34,0 1-35,-4-6-40,8 0-37,-4 1-40,-4-3-92,4 0-151,-2-2-168,2-1-117</inkml:trace>
  <inkml:trace contextRef="#ctx0" brushRef="#br0" timeOffset="4756.8983">1852 4482 1627,'4'-2'-5,"-2"2"22,-2 0 18,0 0 19,8-2 22,-8 2 18,0 0 10,3 4 16,-3 1 8,0 3 5,0-1 6,0 6 1,0-1-4,-3 2-10,3 2-9,0 2-4,0 3-10,0 3-9,3 3-17,-3-3 1,3 5-14,0 1-4,1-2-17,-1 4-20,3-2-29,-2-3-34,2-2-43,-2-1-51,-1 0-62,1-4-47,-1-5-109,-3 0-177,0 0 21,0-5-38,-7-1-49</inkml:trace>
  <inkml:trace contextRef="#ctx0" brushRef="#br0" timeOffset="5493.4402">1823 5242 1395,'0'0'-44,"5"0"27,-5 0-1,0 0 18,8 0 21,-5 3 21,-3-3 16,3 0 7,-3 0 6,3 2 10,-3 1 12,0 1 6,0 1 7,0 7 3,4 2-1,-8 1-5,4 5-6,0 2-6,0 2-5,0 2-11,0 2-5,0 2-6,4-3-5,-4 4-3,0-2-15,0-1-17,3 2-23,1-5-37,-2 1-38,2 0-47,0-1-47,-1-2-80,-3-1-149,3-2-247,4 0-140</inkml:trace>
  <inkml:trace contextRef="#ctx0" brushRef="#br0" timeOffset="5952.9789">1812 5995 1671,'0'0'-48,"0"0"29,0 0 26,3 12 42,-3-7 31,0 5 25,0 3 10,0 0 7,4 4 3,-4 0-3,0 9-6,4-2-6,-1 1-14,-1 4-10,2 2-9,0 1-7,-1 4-11,0-4-16,0 4-33,-3-10-40,4 5-54,-4-4-47,7 6-58,-7-8-102,0 0-175,2 0-148,-2-9-113</inkml:trace>
  <inkml:trace contextRef="#ctx0" brushRef="#br0" timeOffset="6579.8253">1812 6804 1509,'7'-1'-80,"-3"1"48,-1 0 18,-3 0 14,6 0 4,-2 1 27,-4 5 26,0-1 20,3 5 20,0 2 12,-3 3 9,0 3 4,3 4 0,-3 1 8,0 2-16,4 0-10,-4 0-8,0 2-9,0 1-10,3-3-8,-3 3-3,0-1-14,0-3-14,4 2-26,-4-4-34,0 1-44,0-3-46,2 0-62,-2-3-55,4-2-129,-4 0-125,4-2-35,-4-1-21</inkml:trace>
  <inkml:trace contextRef="#ctx0" brushRef="#br0" timeOffset="6978.7515">1845 7617 1362,'0'0'7,"0"0"26,0 0 12,0 0 25,0 0 18,0 0 19,0 0 21,0 8 12,0-2 2,0 0 15,-3 4-12,3 3-6,0 1-11,0 2-15,3 0-4,-3 3-16,0 1-7,4 2-13,-4 4-23,3-2-27,1-1-52,-2 2-66,-2 2-84,4-2-132,0 1-232,-4-2 47,0 3-43,-8 1-43</inkml:trace>
  <inkml:trace contextRef="#ctx0" brushRef="#br0" timeOffset="7472.9423">1898 8505 1320</inkml:trace>
  <inkml:trace contextRef="#ctx0" brushRef="#br0" timeOffset="7744.7257">1892 8490 1250,'-4'-5'-12,"2"0"2,-2 0 12,1-2 2,-4 4 5,1 0 7,-4 1 8,-4-1 8,0 3 7,-2 3 12,0 2 15,-4 2 0,-1 6 2,-1-1 7,-2 8 7,0 3 11,1 2-7,-1 2 1,5 1 6,-5 7 1,7 0-6,4-3-2,4 2-9,-5-5-7,7 3 0,4-5 3,3-2-10,3-2 0,4 0 7,3-3 7,7-3-3,0-2-12,5-4-6,5-7-1,0 1-7,3-5-3,0-5 4,0 1-11,0-5-11,3-3 0,1-1 1,-8-4-8,-3-3-12,-5-1-16,-12 0-25,0-1-23,-8-4-24,-2 3-12,-6 1-29,-6 6-35,-1 0-28,-4 6-35,-5 0-76,3 5-145,1 2-174,1 3-113</inkml:trace>
  <inkml:trace contextRef="#ctx0" brushRef="#br0" timeOffset="8181.7625">1812 9535 1572,'3'-3'-38,"5"3"32,-5-2 10,3 2 13,-6-3 14,0 1 7,0 2 7,-4-7 6,2 4 11,-1 0-2,-5 1 2,-1-1 4,-1 3 4,-4 0 0,1 3-1,-4 2 2,-2 2 1,-5 6 4,0 1 1,-2 6-3,-1 5-4,-3 5 5,6 2 5,-2-1-7,6-1-1,3 3-1,4-1-3,0-1-11,3 0 6,6 0 1,1-4 2,6-2 7,1-2-5,2-1 10,8-7-8,2 0-3,1-3-2,7-3-5,3-6-4,-2 2-2,2-10 0,3-2-10,3-2-1,2-4-6,-2-4-16,-1-6 0,-2-2-15,4-5-20,-10-5-8,-5-2-25,-2-1-22,-11 6-29,1-2-30,-3 2-43,-1 7-51,-3 0-63,0 5-198,-7 1-72,0 7 51,1 1-14,-4 4-21</inkml:trace>
  <inkml:trace contextRef="#ctx0" brushRef="#br0" timeOffset="8711.1559">1668 10565 1279,'5'-2'-18,"1"2"51,-3-3 2,4-2 5,-7 1 15,6 1 13,-6-1 6,3-1-4,-3 3 1,5-3-11,-10 3 3,2-1-4,-3 3-3,-4 0-3,-4 0 0,1 5 1,-4 0 0,-2 6 2,-2 4 0,1-1 4,-3 6-4,0 2 4,3 3-2,0 3 0,3 0 3,4 2-3,3 0-1,3 0-4,1-5-1,6 2 1,0-4-5,6 2-3,4-3 2,7 1 19,-1-6 9,4-2 0,4-2-11,-1-6 5,8-2-10,-1-5-10,0-3 1,3-1-9,3-9-8,1 1 0,-4-4 2,-3-2-11,0-3 2,-6-7-19,-2-5-11,-5 1-17,-6 0-23,-5-1-19,-2 1-26,-8 2-37,0 5-49,2 3-51,-9 1-138,-6 3-186,1 4 29,0 1-10,-4 6-34</inkml:trace>
  <inkml:trace contextRef="#ctx0" brushRef="#br0" timeOffset="9377.912">1659 11352 1370,'-4'-5'-26,"1"-2"17,0 7 12,0-3 3,-8 6 16,5 1 13,-7 2 20,2 4 9,-5 5 9,-1 3 10,1 4 9,-8 2 2,4 5 5,4-3-2,-1 2-3,4 2-5,-1-2-4,4-1-10,4-1-7,-1-7-6,7 1 6,3-2 10,7-3 1,7-5-2,-1-3-10,11-4-3,-3-3-2,6-6 0,0-1-10,6-3-1,1-4-7,-1-4 2,2-5-6,-2 1-6,1-6-2,-15 3-2,2-1 0,-7-3-15,-4 2-14,-7 2-21,-6 2-26,-2 0-30,-9 9-33,2 2-33,-8 4-52,0-1-70,-3 8-159,-7 6-90,-1 0-57,7 7-72</inkml:trace>
  <inkml:trace contextRef="#ctx0" brushRef="#br0" timeOffset="9817.2056">1685 12305 1458,'7'-9'-9,"-1"-3"12,-1 3 16,1-2 2,-6 2 16,0-1 1,0 2 9,-3 1-3,-5 2 4,-1 2 2,-1 2 4,-4 1-6,1 4-1,-4 1 3,-2 5-1,-2 5 1,-2 2-5,3 4-4,-3 1 1,3 2 9,3 8-2,0-8 2,1 6 5,2-3-1,5 1 1,2-3-2,7 3 7,0-6 1,7-1 4,2 0-2,8-3 6,0-3 0,3-3 6,3-4-7,3-3-4,4-5-6,-3-4-2,3 0 0,8-6-8,-5 0-5,-3-5-10,3-1 5,-6-5-7,-4-2-8,-3-2-22,-3-2-20,-7-1-22,-4 3-17,-3 0-33,-6 3-36,3 2-44,-6 5-52,-2 0-60,-1 4-175,-4 4-62,0 2-16,-1 3-39</inkml:trace>
  <inkml:trace contextRef="#ctx0" brushRef="#br0" timeOffset="10364.7401">2018 13084 1373,'-2'-12'-33,"-1"2"15,-4 0-2,-4 5 8,2 1 22,-1-1 10,-8 7 13,2 1 11,-4 4 17,0 5 9,-3 8 0,-4 5 15,1 5 10,-2 8-2,2-1 1,0 2 1,2 7 2,0-5-5,5 1 1,-1 0-6,-1-7-3,8-2-10,1-1-5,1 0-4,4-11-4,4 1 3,6-7 1,1 2 1,5-8-10,5-6-9,7 3-3,1-12-5,5 3-6,6-10-1,5-3-6,1-6-1,-2-2 3,-1-7-5,1-1-4,-3-6-7,-8 1-25,0-4-16,-8 4-11,-6 4-9,-4 3-30,-5 5-28,1 5-44,-4 6-40,-4 1-30,1 6-104,-8 2-139,2 5-112,-1 5-76</inkml:trace>
  <inkml:trace contextRef="#ctx0" brushRef="#br0" timeOffset="10777.636">1932 14072 1539,'3'0'-10,"-3"-5"15,0 2 8,-3 3 16,-1-5 11,2 3 0,-6 2 7,-1-2 6,-2 4 6,1-2-2,-6 7-2,2 1-5,-5-1 8,-1 5 0,-1 2 2,-1 6 0,-2 2 2,-1-3-2,7 7 0,-2-1 5,4 5-5,-2-5 4,6 0 0,4 0 1,2-5 0,2-3 1,4 3 0,4-9 3,5 4 7,5-11 8,2 4-2,5-3-13,-1-10-2,10 3-7,-3-8-3,9-4-4,1-2-10,-4-2 0,7-5-8,-4-2 2,-6-2-7,-2 3-11,-9-5-15,-1 5-23,-9-1-24,1 2-33,-10 5-37,-4 4-46,1 4-54,-4 0-52,-5 5-129,-2 5-135,-6 0-127,-4 5-151</inkml:trace>
  <inkml:trace contextRef="#ctx0" brushRef="#br0" timeOffset="11345.8568">1836 15150 1665,'-4'-3'-56,"4"3"42,0 0 0,-4 0 24,4 0 11,0-6 14,0 6 14,-2-1 0,-1 1 9,3 0 8,-8-6 8,5 4 2,-3 2-8,-2 0 2,-3-3-2,3 3 2,-2 0-1,-4 0 2,5 0 0,-10 3-1,4-1 2,-2 5-3,-2 7 0,-2-4-2,-2 5-2,-1 2 18,2 1-6,-2 1-7,4 9 16,0 0-17,3-3 7,1 0-14,2 7 10,8-4-3,-1-3 1,4-1-6,6 2 1,1-1 15,5-1-4,5 2 0,-1-4 0,7-4 4,3 0 0,4-1 2,0-10-6,-1 1-5,4-6-7,4-2-6,-1-2-7,2-6-2,6-1-9,-3-6 0,5-11-5,-4 1-4,-1-2-5,-8-11 0,-7 1-13,-4-6-17,-4-4-24,-6 5-27,-6 1-29,-3 1-34,-3 5-35,-6 0-36,-6-3-62,3 11-55,-9 0-112,2 1-183,-1-3 28,-1 9-152,2-3-217</inkml:trace>
  <inkml:trace contextRef="#ctx0" brushRef="#br0" timeOffset="11481.0322">2223 14655 1862,'16'-5'-68,"-2"5"3,2 0-12,-2 0-49,-5 0-130,-2-3-176,4 3 58</inkml:trace>
  <inkml:trace contextRef="#ctx0" brushRef="#br0" timeOffset="12945.1733">3290 2193 530,'0'-4'71,"3"2"29,0 2-29,-3 0-12,0 0-24,7 0 2,-7 0 25,0 0-1,3 8 15,0-1 0,-3 1 11,0 4 7,4 3 8,-4 3-3,4 7 1,-4 0-10,3 4-5,-3 4-8,3 5-7,0-1-6,-3 1-10,3-4-3,-3 4-6,7-2-8,-4 1-24,5-2-28,-2-3-16,4 3-29,-4-7-27,5 1-51,-5-5-86,4-2-351,-3 0-77</inkml:trace>
  <inkml:trace contextRef="#ctx0" brushRef="#br0" timeOffset="13316.181">3336 3108 1450,'3'-3'-21,"1"-2"16,-4 5-1,7-4 9,-7 3 14,3 1 9,-3 0 14,0 0 14,3 10 12,-3-1 13,3 4 5,-3 2 1,4 2-4,-1 7-7,0-2-9,-3 5-4,4 1-5,-4 1-5,4 3-11,-1 2-26,0-2-31,0 1-31,1 2-41,2-5-40,-3-5-106,1 2-376,0-4-110</inkml:trace>
  <inkml:trace contextRef="#ctx0" brushRef="#br0" timeOffset="13738.0525">3390 3863 1587,'-4'-3'-34,"8"1"17,-4-1 6,0-2 6,3 5 5,-3 0 16,0 0 18,0 8 19,3 0 10,-3 1 9,3 5 11,-3 2 7,4 6-1,-4-2-2,4 5-10,-1-2-9,-3 2-2,3 0-6,0 1-9,1 0-3,-1 2-15,3-3-21,-2 0-26,0 0-36,-1 0-30,0 0-48,0-5-71,-3 2-144,0-4-238,0-3-82</inkml:trace>
  <inkml:trace contextRef="#ctx0" brushRef="#br0" timeOffset="14184.361">3373 4665 1491,'4'-6'-36,"-1"4"24,-3 0 18,3-1 22,-3 3 24,0-5 17,3 5 13,-3-2 8,0 2 11,0 0-3,0 0 12,0 0 9,-3 10-2,0-3-1,3 6 3,0 3-13,0 0-7,0 7-12,3-1-10,-3 1-3,3 4-7,1 0-13,-1 1-26,0 2-38,0-1-55,-3 0-58,8 3-59,-8-5-67,6 1-160,-6-2-86,0 1-53,-6-3-49</inkml:trace>
  <inkml:trace contextRef="#ctx0" brushRef="#br0" timeOffset="15049.1253">3506 5340 1407,'-6'0'-53,"0"-3"8,-2 6 14,-2-3 20,1 0 12,-5 5 7,-2-1 14,-5 5 6,-2-1 1,-1 4 16,-6 7 8,-3-1 3,-4 5 7,1 1 6,-1 4 2,4-1 8,0 3-8,3 0 11,6-3 1,0-2-1,8 4-5,2-5-4,4-2-5,8-2-1,2-2-1,6 0-2,4-3-4,10-3-2,4-2-4,2-3-5,4-3-8,7-2-1,0-2-6,6-6-1,-3 1-7,3-4 2,-6-2-3,3-1-5,-3-2-6,-4-1-12,-6-6-23,0 1-36,-11-2-22,-5-1-33,-5 0-23,-3 4-28,-3-3-40,-6 4-124,-5 0-323,1 3-147</inkml:trace>
  <inkml:trace contextRef="#ctx0" brushRef="#br0" timeOffset="15534.3247">3476 6278 1620,'4'-3'-80,"-4"-2"18,0 2 7,0-3 17,-4 3 19,1-6 11,0 5-1,-4-4 7,0 3 20,-3 0 6,1 0 6,-5 0 0,-2 0 4,-1 3 0,0-4 9,0 6-5,-3 0-2,4 3-1,-8 5 8,4-1 0,4 3 4,-5 5 7,5 5 0,-1 3 1,4-4-2,2 7 11,2-4-2,6 3 4,-1 1 0,4-2 0,7-2 4,-1 1 4,5-2-5,5-2 0,1-4-4,3 0-5,3-4-5,1-4-3,3-2-7,3-5-3,0-3-1,0-3-10,3-3-1,3-3-2,-6-1-3,4-4-7,-8-1-8,-2-2-10,-5-2-29,-1-3-23,-12 2-25,0 3-21,-6 0-28,-3 3-29,0 1-32,-7 4-68,-7 2-151,-2 3-186,-5 2-93</inkml:trace>
  <inkml:trace contextRef="#ctx0" brushRef="#br0" timeOffset="16015.6435">3453 7192 1476,'0'-13'-54,"0"1"17,-3-3 5,-1 0 20,1 0 16,0 3 18,0-3-5,-5 2 8,5 1 6,-3 1 5,-1 4 0,1-3-5,-5 5 2,1 5 4,1-2-2,-5 7-2,1 2 6,-4 0 3,1 6 8,2 2 7,-2 3 3,2-1-2,4 0-5,0 3 17,3 1 2,4-1-1,-1 0 1,4-3-3,7 1 7,0-1 1,6-2 1,1 0-9,5-2-1,2-6-7,2 1 0,3-4-12,-2-4-2,3-1-1,3-4-6,0-3-9,3-5 0,-6 1-5,3-3-1,-7-3-5,-2-4-11,-8 2-18,-4 0-17,-2-2-15,-7-2-19,-4 7-23,-5 0-31,2 2-32,-7 7-50,-2-2-124,-7 5-204,2 2-51,-1 3-75</inkml:trace>
  <inkml:trace contextRef="#ctx0" brushRef="#br0" timeOffset="16417.621">3483 7735 1469,'11'0'-37,"-2"0"27,-2 0 0,-1 0 18,-6 0 15,3-3 12,-3 0 8,0 3 6,-6-4 12,-1 4 5,-2-3 6,1 3-3,-5 0-1,0 0 1,0 5-1,-4 0 1,-3 3 3,-3 1 2,2 7 3,-5 1-3,0 3-2,2 2 4,-3 4 1,7 1-1,0 1-12,3-2 1,4 3 4,3-3 1,3 0 10,7-1-3,3-2 2,5-2 11,2-2-4,6-4 1,4-3-5,4-3-2,6-1-14,0-8-5,0-4-8,6-1-11,4-8-6,-3 1-7,3-5 3,0-3-8,-4-6 1,-1-1-5,-10 1-36,-1-1-28,-4 0-38,-10-6-44,0 3-58,-6 6-58,-4-5-65,-8 5-188,-1 2-56,-4 1-123,-7 4-168</inkml:trace>
  <inkml:trace contextRef="#ctx0" brushRef="#br0" timeOffset="17249.0534">3530 8492 1660,'0'0'-66,"0"0"30,3-5 10,-3 5 12,0-2 16,0-1 8,-3 1 12,3-1 9,-3 1 9,0-1 6,-2 3 6,5-2 5,-3 0 7,3 2-2,-3-3 1,3 3-3,-7-3-5,7 3 4,-3 10 7,3-2 7,0 4-2,0 6-2,3 3-2,1 3 2,2 3-6,-3 6-9,8 1-2,-8 2-5,7 1-6,-4 3-6,2 3-14,1-4-29,-5-1-37,2 2-45,2-1-52,-5-3-92,0-1-205,-3-5-211,-3 0-147</inkml:trace>
  <inkml:trace contextRef="#ctx0" brushRef="#br0" timeOffset="17968.1311">3530 9457 1583,'0'-10'-56,"0"0"34,3 5 18,-3 1 1,0-5 9,0 4 7,0 2 9,0 2 11,0-2 17,0 3 11,0 0 4,3 12 13,1 0-6,-1 1 6,0 8-5,0 0-2,2 8-7,-2 3-3,0 3-8,0 2-5,0 1-3,1 4-7,-1-1-11,0 1-22,5 6-25,-5-5-28,-3-1-35,6-1-36,-3-5-69,-3 4-152,4-7-226,-4-4-67</inkml:trace>
  <inkml:trace contextRef="#ctx0" brushRef="#br0" timeOffset="18357.0902">3519 10532 1492,'5'-5'-15,"-2"0"19,0 2 3,-3-1 25,3 1 14,-3 1 7,3-1 6,-3 3-5,0 0-4,0 0 9,0 0 7,-3 12 9,3-1 6,-3 1 10,3 3-5,0 3-8,0-3-11,0 5-3,3 0-7,-3 2-5,3 0-3,1 4-9,2-4-3,-3 0-16,5 1-20,-2 3-39,-3-4-30,4 2-31,-1 0-44,2-2-82,-5 0-163,0-3-206,0 5-93</inkml:trace>
  <inkml:trace contextRef="#ctx0" brushRef="#br0" timeOffset="18552.0762">3470 11347 1429</inkml:trace>
  <inkml:trace contextRef="#ctx0" brushRef="#br0" timeOffset="18749.2775">3486 11330 1341,'8'-8'-13,"-2"4"10,-3-4 3,0-2 16,4-1 16,-4 2 5,-3-4 8,3-2-8,-3 1-2,5 1 10,-5-2 6,0 5 8,0-3 2,0 3 1,0 1 0,0 1-5,0-1-2,0 5-2,0 1-3,0 3 6,0 0 2,-8 13 8,8-1 1,0 4 3,0 6-1,0 1-6,3 2-6,-3 2-1,5 6-7,-2-1-9,3 3 0,-3 0-18,4-1-29,-4 2-31,5-1-40,-2-2-47,-3-6-80,0 0-205,-3-1-247,0-4-154</inkml:trace>
  <inkml:trace contextRef="#ctx0" brushRef="#br0" timeOffset="19335.665">3576 12213 1665,'-3'-6'-66,"-4"4"9,1 2 21,-5 2 22,2 4 27,-12 2 25,2 1 10,-1 6 17,-4 7 15,-3 1 15,-3 9 1,-3 3-1,0 3 4,3 1 1,3 2-3,1 2-6,2-4-7,4 4-6,4-6-7,5-3 4,5-5 0,6-4 10,6-3-17,5-4-3,5-6-7,4-5-10,7-2 2,3-7-8,0-1-7,7-6 14,-1-4-11,4-2-5,4-7 1,-8-1-7,1-2-1,-4-2-5,-9-1-8,-4-1-14,-7-2-16,-7 2-23,-2 1-31,-8 3-26,1 0-32,-6 4-32,-9 4-45,2 2-60,-4 5-161,-4 5-80,-1 3-25,-5 4-34</inkml:trace>
  <inkml:trace contextRef="#ctx0" brushRef="#br0" timeOffset="19785.4609">3399 13409 1410,'-6'0'0,"3"0"22,-4 0 0,1 0-1,-5 4 8,1-2 10,-3 5 14,-1 1 5,-2 4 15,-1 5 14,-3 3 3,-3 6 4,0 1 2,-4 6 5,0 2-1,0-3 4,4 1-9,3-6-3,3 3-10,1-5 1,5 0-4,8-7 4,6-3 3,8 2 4,2-7-30,11-3-3,6 1-2,0-13-13,9 2-4,9-6-3,4-6-1,2-3-4,6-7-4,-3 0-2,-1-7 0,-5-3-6,-11 2-9,-7 3-14,-3-4-18,-7-2-18,-11 6-31,-4 1-24,-4 5-34,-8 7-37,-4 0-52,-4 2-123,-11 4-208,-1 4-95,-6 7-142</inkml:trace>
  <inkml:trace contextRef="#ctx0" brushRef="#br0" timeOffset="20345.3544">3576 14280 1596,'-3'-8'-59,"-4"-5"28,4 9 10,-6-4 8,-2 2 20,-2 5 19,-4-5 3,1 6 15,-5 6 7,1-5 13,-3 13 8,0 3 3,-1 8 7,1 0 5,3 0 2,3 7 0,-3-3-9,7 2 2,0-4-7,6 4-3,0-6 1,4 0 2,6-5-6,4 2 10,3-7 4,6-4-11,5-4-4,2-7-4,7-6-8,7-1-6,-4-2-7,7-7-5,4-3-5,-5-5-3,4 5 6,-5-6-4,-8 0-11,-8 0-16,-1 3-29,-8 2-24,-6-1-24,-4 1-25,-3 11-30,-6-4-46,-6 5-41,-6 7-94,-2 1-174,-4 7-157,0 0-136</inkml:trace>
  <inkml:trace contextRef="#ctx0" brushRef="#br0" timeOffset="20461.0507">3630 15132 1534</inkml:trace>
  <inkml:trace contextRef="#ctx0" brushRef="#br0" timeOffset="20695.4824">3657 15117 1465,'9'-8'9,"-2"4"23,-3-4 20,-4 1 13,0 1 5,-8 5 8,2-7 12,0 8 10,-8 0 5,1 8 0,-8-1 2,2 8-2,-11 2-4,3 2 2,-6 12-4,0 1 0,-1-2 3,0 8-4,8-2 6,3-4-25,-1 3 6,11-3 8,-1-2 2,8-9 7,6 3 5,10-6 9,4-3 1,5 0-2,8-8-7,6-4-9,0-10-7,14-2-11,7 0-7,0-9-6,5-12-8,1 3 9,-8-8-2,0-5-25,-9 0-42,-10 5-71,-3-5-69,-17-3-96,-3-5-117,-13 6-264,-15-16-20,-12-1 89,-18-19-186,-19 3-224</inkml:trace>
  <inkml:trace contextRef="#ctx0" brushRef="#br0" timeOffset="50507.0755">4717 2089 524,'0'0'128,"7"0"21,-4 3-33,0-1-19,-3 1-4,3 0 20,1-3-1,-4 0 1,4 2 9,-4-2 8,0 3 2,0-3 6,0 2 4,0 0-1,-4 3-2,4-1-4,-4-1-5,4 6 0,-3 0-8,0 2 3,0 1 0,-2 8-5,3 3-6,-1 2-6,0 2-7,3 4-10,-4 0-9,0 5-7,4-2-4,0 3-10,-3-3-6,3-5-12,0-1-30,3 2-34,-3-6-27,4 2-48,-4-4-55,4 2-50,-4-4-77,3-3-161,-6-3-137,3-1 62,-8 0-87,2 2-100</inkml:trace>
  <inkml:trace contextRef="#ctx0" brushRef="#br0" timeOffset="51461.6942">4894 2943 1557,'3'-4'-93,"0"4"81,-3-2 27,4-1 11,-4 3 10,5 0 15,-1-2 18,-4 2 15,0 0 3,4 0 8,-4 0 3,0 0-4,0 0-6,0 0 6,-8 13 10,8-3 6,-2 2 0,-1 3 0,3 5-16,0 3-5,0 2-5,0 2-8,0 1-4,3 2-5,-1 3-9,2 1-11,0-2-5,-1 4-28,4-4-33,-4 1-32,1-1-46,-1-3-52,3 2-66,-2-6-127,-4 0-184,-4-2-143,0-1-165</inkml:trace>
  <inkml:trace contextRef="#ctx0" brushRef="#br0" timeOffset="51975.3144">4960 3900 1678,'7'-5'-41,"-4"-1"22,4 2 16,-4-3 11,4 1 16,-4 0 29,-3 0 16,4-2 5,-4 2 10,0 2 2,-4 2-2,1-4 2,0 4-7,-4 0-4,-3-1 1,-3 6 2,-2 1-1,0 4-2,-5 0-2,-1 8 2,-2 0 1,2 7 3,1-1 1,5 4-5,-2 1 2,4 1 0,2-1-3,5-3-3,-2 0-5,6 0-1,4-4 1,3 3 0,4-6-6,5-2-1,7-2-17,-2-3 6,8-3-2,3-7-8,-4-3-4,8-1-11,2-6 4,-3-5-6,5-5-5,-2-3-4,1-7-18,-10 0-15,0-5-9,-11 3-11,-2-3-20,-8 1-16,0 0-25,-9-1-26,0 8-34,-7 2-38,0 2-61,-3 6-157,-8 1-133,-2 7 71,0 4-48,-4 5-31</inkml:trace>
  <inkml:trace contextRef="#ctx0" brushRef="#br0" timeOffset="52397.7211">5190 4582 1351,'4'-2'-40,"3"2"72,-7-3 8,3-2 5,-3 0 11,0 0 17,-3-2 9,0 2 8,-5-3 9,2 1 8,-1 1 4,1 2 3,-1 0-8,-3 3-7,-3 1-4,-1 1-11,-3 3-1,1 4-2,-4 1-4,3 6-3,-7 3-4,5 3 1,2 3-5,0 1-3,7 1 3,0-2-2,4 1 0,-1 0 7,7-3-1,3 1 2,4-4 2,6 1 3,4-2 2,3-5-1,3-1-4,4-4-9,0-6-5,3-4-7,0-3-3,6-3-8,-2-9-3,6-6-2,-6-7-10,-4 0-9,-8-7-28,-1 2-28,-9-3-25,-4 1-20,-5-1-25,-9-2-31,1 3-44,-7 2-48,-6 2-48,-4 1-154,-11 4-116,-1 8 43,-10 2-68,2 9-75</inkml:trace>
  <inkml:trace contextRef="#ctx0" brushRef="#br0" timeOffset="52969.9776">5041 5225 1533,'3'-3'-26,"0"1"15,4 2 29,-4 5 37,0-1 23,1 9 19,-4 2 13,3 5 5,1 6 4,-1 0 0,-3 11-1,3-3-17,0 4-9,1-1-10,-1 4-8,4-3-5,-1 8-11,1-1-26,0-5-35,-1-1-33,4 4-36,1 0-36,2-1-41,-3 1-46,-3-9-85,-4-2-397,0-3-172</inkml:trace>
  <inkml:trace contextRef="#ctx0" brushRef="#br0" timeOffset="53299.0329">5064 6050 1758,'3'-2'-9,"1"-1"11,-1 3 16,0 3 38,-3-1 26,0 5 22,3 1 13,-3 4 3,0 3 1,0 1 4,0 5 3,4 7-17,-4-2-6,3 6-10,4 2-8,-4 4-13,4-3-11,-1 3-5,1 1-25,3-1-28,-3-1-43,3 1-38,-4-1-39,1-1-53,0-1-60,-3-2-141,-4-4-144,0-1-81,-8-3-94</inkml:trace>
  <inkml:trace contextRef="#ctx0" brushRef="#br0" timeOffset="53857.2362">5130 6708 1489,'0'0'-105,"0"0"59,0 0 29,0 0 12,0 9 24,0-6 6,-3 0 17,0-1 14,-4 1 14,4 1 12,-4 1 8,0 0 6,-3 0-1,0 2 3,-3 1-3,0 4 8,-4 4 5,0-2-5,-3 9 1,0 2 1,0 1 6,3 3 9,1 4-12,-2-3-4,6 2-14,-2-2 7,5 0-3,2 0-7,0-5-6,0 0-3,7 0-3,4-2 5,3-3-5,3-3-3,-1-2-3,12-3-6,-1-4-6,3-3-4,3-5-5,4-2-3,0-6-7,8-4-4,-2-4-3,-2-1-3,-4-5-4,3-7-2,-9 2-3,-5-3-3,-5-4-2,-5-1-16,-5-3-26,-1 1-25,-10-1-22,1 3-23,-4 0-33,-7 5-44,0 3-57,-2 4-88,-8 5-209,-6 4-48,2 3 70,1 7-76,0 2-83</inkml:trace>
  <inkml:trace contextRef="#ctx0" brushRef="#br0" timeOffset="54303.5894">5157 7707 1640,'3'-7'51,"-3"2"5,0 0 3,-3 1 19,3-2 6,-3 0-2,-1 4-2,-2-3 3,-1 3-3,0-1-4,-3 3-3,-3 5 0,0-2 0,-1 4-6,-6 6 4,1 3 2,-2 3-2,1 5 1,-7 9 5,4 0 8,3 5-12,3 1 8,1 1 2,6-5 5,2 1 0,6 1 2,4-2 2,2-3 1,10 1-2,2-3 2,5-5-7,5-5-1,4-4-7,4-4-9,-1-10-2,4-2-10,6-5-2,-3-7-9,3-6-4,1-7-3,-4-3-8,-4-5-20,-6-6-30,-6-1-36,-7-2-35,-7-4-46,-10 0-50,-7 0-42,1 1-48,-11-2-78,-4 6-173,-9 1-49,-3 5 85,-10 9-89,-1 2-80</inkml:trace>
  <inkml:trace contextRef="#ctx0" brushRef="#br0" timeOffset="54855.2296">5067 8661 1445,'0'-6'-73,"0"-2"57,0 1 26,0 2 21,0-3 15,0 3 5,0 3 2,0 2 0,0 0 26,0 0 7,-3 17 9,3-5 12,0 6-1,0 5 1,3 2-7,-3 4-9,0 7-12,0 1-6,0 3-6,4 1-11,-1 1-28,-3 0-31,3 8-36,4 0-40,-4 3-34,7-3-34,-3 0-45,-1-10-97,1 0-328,-4-5-114</inkml:trace>
  <inkml:trace contextRef="#ctx0" brushRef="#br0" timeOffset="55155.4256">4980 9457 1669,'7'-2'32,"0"-1"11,-4 1-2,3 2 30,-2 2 21,-2 6 31,6 1 7,-1 8 16,-4 4-11,3 2-4,-2 4-19,0 4-13,2 3-6,-3 1-6,4 2-5,0 4-15,0 4-14,-1-6-30,1 9-45,-1-8-55,1 9-60,-4-8-88,1 0-197,-4-2-113,0-3-81,-7 0-115</inkml:trace>
  <inkml:trace contextRef="#ctx0" brushRef="#br0" timeOffset="55732.8762">5351 10563 1576,'-3'-13'-51,"-2"2"27,5 2 15,-6 1 18,3 1 22,-7-3 6,0 5 5,-3 2 13,-4 3 12,-3 3 6,-4 2 6,-2 5 12,-1 7 11,0 6 9,-6 2 10,-4 7 2,4 0 6,3 4 2,0-1-7,3-1-8,4 2 8,6-6-9,4 3-6,0-4 4,9-1-2,1-3-11,10-3-4,-2-2 2,10-5-7,0-5-11,10-2-7,5-6-8,0-2-4,3-6-9,7-1 1,0-2-10,-3-7-6,-4-1-8,0-3-18,-3-2-21,-6-3-32,-4-3-29,-3 1-17,-11 2-23,-3 2-27,-9 1-37,-7 4-43,-4 3-42,-3 1-49,-6 6-137,-8 1-113,-3 3-110,0 8-165</inkml:trace>
  <inkml:trace contextRef="#ctx0" brushRef="#br0" timeOffset="56153.4095">5204 11310 1690,'13'-9'-59,"1"0"32,-8-1 3,1 0 14,-7-2 22,3-1 13,-3 1 11,-3 2 7,-4-1 11,-2 2-2,-5-2 3,-2 7 0,-2-1 10,-5 7 1,0 1 3,-4 4 4,-6 6 1,3 3-1,-7 10 0,0 4 9,4 3 0,3 2 5,0 3-5,2 1 3,6 2 4,2 1 2,6-2 5,5-5-1,4 1-4,3-5-5,4 1 18,12-4 6,2-3-5,9-3-3,1-6-4,4-4-10,4-5-4,-1-7-5,10-2-8,4-5-10,3-7-2,0-7-6,-3-2-8,-4-2-20,0-5-4,-9-2-19,0-7-28,-12 3-29,-1-4-32,-12 7-31,-6-4-50,-6 1-54,-3 5-67,-10 0-159,-8 4-160,-9 2 84,-8 2-130,-2 6-151</inkml:trace>
  <inkml:trace contextRef="#ctx0" brushRef="#br0" timeOffset="56459.5747">4939 12315 1587</inkml:trace>
  <inkml:trace contextRef="#ctx0" brushRef="#br0" timeOffset="56595.2119">4964 12290 1534,'9'-8'11,"-2"1"15,-3 2 14,2-3 14,1 6 6,-4-1 4,0 3 14,-3 5 22,4 3 12,-4 6 2,2 2-1,-4 4-3,2 5-9,0 2-12,0 3-8,-4 6-5,4 1-9,4 3-15,-4 2-35,0 3-39,0-2-43,0 7-55,2 1-47,3-10-68,-2 2-148,0-6-266,-3 4-145</inkml:trace>
  <inkml:trace contextRef="#ctx0" brushRef="#br0" timeOffset="56894.9215">4874 13205 1689,'5'-5'-16,"6"2"20,-4-1 4,3 1 12,-8 1 18,6 2 26,-5 2 16,4 5 6,0 5 8,-4 6 1,3 5-5,-2 4 0,3 5-8,-1 6-7,-2-3-9,-1 5-5,0 0-7,4 3-20,-4 2-39,4 2-49,3-3-57,0 4-54,0-3-114,0 0-181,-4-9-98,5-1-60</inkml:trace>
  <inkml:trace contextRef="#ctx0" brushRef="#br0" timeOffset="57504.9719">5547 14255 1367,'-6'-15'-18,"2"4"33,-2 4 14,-5-6 12,2 4 10,-4 1 16,-4-1 6,0 6 13,-6-2 4,3 2-2,-4 6 1,-3 2 6,0-1 1,-2 9 2,-1 4 0,-4 9 8,4 6 0,4 3 5,-4 5 3,10 3-5,-4-3-10,8 2 2,6-7-8,0-2-13,6 2-2,4-3 5,7-5-7,3 3-3,3-12-1,7 0 3,0-3-16,7-8-3,3-7-5,3 0-2,7-7-7,1 0-4,-1-10-3,10-2-12,-7-6-10,1-6-21,-1 4-24,-7-7-13,-6-4-18,-3 4-9,-3-2-16,-8 4-21,-2 7-22,-8-1-27,1 4-29,-7 10-53,-7-3-108,-4 4-198,-5 7 55,0 1-50,-7 3-43</inkml:trace>
  <inkml:trace contextRef="#ctx0" brushRef="#br0" timeOffset="57855.0324">5414 15083 1483,'16'7'62,"-5"-13"15,-1 6 1,-1 0 17,-1 0 17,-2-1 5,-6 1-6,0 1 5,0-1-4,-14 8-2,5 5 9,-8-3-7,-6 9 1,-1 5 9,-6 8-7,-3 0-1,3 3-9,-3-1 4,3 7-7,3 2-7,3-3-9,4 3 2,4-4 0,6-3 5,6-7-16,8-1 5,3-3 3,2-8 3,12 1-3,2-6-5,7-8-9,0-4-6,13-1-8,8-14-6,4-5-4,10-11-6,17-20-6,-1-7-2,-8-10-10,-13-4-38,-11 1-36,-9 7-48,-12 7-27,-11 6-41,-8 1-77,-5 1-102,-14-2-261,-14-2 17,-10 7 71,-12-5-192,-24-14-204</inkml:trace>
  <inkml:trace contextRef="#ctx0" brushRef="#br0" timeOffset="58730.991">7251 1977 326,'-3'6'144,"0"-4"-62,0 2-4,-4 2-15,4 1 3,3 1 1,-3 4 5,3 3 8,-5 0 5,5 8-1,0-1-4,-3 2-10,3 5-5,3 1-2,-3 0-10,0 4-5,5 2-1,-2-2-10,0 4-14,4-3-28,-1 4-37,5-3-30,-2-2-35,-2 5-78,2-3-231,2 0 74</inkml:trace>
  <inkml:trace contextRef="#ctx0" brushRef="#br0" timeOffset="59161.8956">7422 2892 1130,'6'-7'-25,"-3"2"17,1 0 17,-4 0 20,4 3 15,-4-4-3,-4 3 8,0-1 8,1 4 3,-7 0 5,1 0 2,-2 4 7,-5 1 4,-1 2 3,-4 7 1,-4 3 4,1 3 6,1 4 1,-4 12 2,0 2-3,3 2-1,5 0-8,-1 2-5,7-1-6,-1-7-3,11-1 2,-1-3-12,11-1 1,4-5-4,5 0-1,7-6-3,4-4-4,3-7-7,7-3-6,-1-8 0,11 0-3,7-11-1,-2 0-7,-1-5-1,-1-2 0,-4-6-9,-6 3-25,-3-5-18,-12-2-20,-7-2-22,-6 7-19,-3 3-21,-9-1-17,-3 5-38,-8 0-32,-5 0-48,-5 5-149,-9 2-234,-3 3-127</inkml:trace>
  <inkml:trace contextRef="#ctx0" brushRef="#br0" timeOffset="59452.116">7314 3517 1664,'14'0'-40,"-1"0"10,-2 0 14,-1 3 33,-4 2 22,-3 4 16,1 3 10,0 5 9,-1 5-4,-3 5-1,0 0-5,3 9-4,0 2-4,1-4-6,2 7-5,1-2-12,0 1-26,3 2-27,-1-4-34,2-1-30,2-1-46,-3-4-58,0 1-138,0-6-178,-4-5-8</inkml:trace>
  <inkml:trace contextRef="#ctx0" brushRef="#br0" timeOffset="59910.889">7468 4467 1431,'4'-1'-15,"-4"1"31,0 0 20,0 0 11,-14 0 3,1 0 3,-1 0 12,-5 1 1,2 4 3,-7 1-2,-3 5-1,-3 2-4,5 5 1,-10 0-1,10 4-2,-5 8 9,0 0-1,6 5 3,7-2 0,1-1 0,5 0-2,5 3-2,2-7 2,8-1-3,2 3 2,8-2-2,5-6 2,8-4-2,3-6-7,8-5-4,5-1-6,-1-9-7,6-4-9,8-6-1,8-9 3,-1-2-6,-6-2-4,-9-6-17,-6 3-25,-9-5-36,-7-1-30,-9 5-39,-6-1-43,-9 4-64,-2 0-130,-11 4-185,-4-2-96,-5 5-138</inkml:trace>
  <inkml:trace contextRef="#ctx0" brushRef="#br0" timeOffset="60293.5396">7125 5429 1660,'6'-9'-55,"-3"-2"9,2 6 21,-2-2 11,0 5 20,-3 2 23,0 0 18,0 12 22,0-2 7,-3 8 0,3 1 6,-3 9 4,3-2-4,-5 3 0,5 8-9,0 1-5,0-1-6,5 4-10,-2-2-5,0 4-38,3-5-38,1 9-42,-1 0-51,5-2-49,-1-4-83,-1 2-365,-4-9-117</inkml:trace>
  <inkml:trace contextRef="#ctx0" brushRef="#br0" timeOffset="60723.0179">7275 6285 1638,'3'-12'-44,"0"-1"11,0 2 18,-3 2 21,0 1 22,-3-2-2,-3 3 10,-7 2 8,2 2 2,-5 6 10,-4-1 5,-7 6 8,-3 4 5,-3 5 3,-1 12 3,1 0 6,0 6-3,0 2 1,6 1-6,-1 2 5,8-2-5,1 1-8,5-6 3,7 2 2,7-8-5,4 1 5,6-3-9,4-3 3,6-3-8,-1-5 0,12-4-7,-1-5-4,6-5-9,8-5-4,-1-2 1,10-8-6,-2-2-8,-5-9-8,1-2-14,-7-2-30,-4-2-30,-9-8-50,-3 3-46,-8-1-52,-6 3-58,-6 3-149,-8 4-118,-9-1-79,-4 3-109</inkml:trace>
  <inkml:trace contextRef="#ctx0" brushRef="#br0" timeOffset="61148.4118">7001 6953 1489,'6'-5'-52,"5"2"14,-7 6 26,2 3 28,-3 7 23,4 4 13,-7 3 14,3 5 6,-3 3 5,4 1-3,-4 7-6,3-4-6,1 4-10,-1 1-1,3-2-8,-2 5-5,6-5-29,-3 2-35,2 4-43,1-7-37,1 2-43,-5-1-115,4-2-244,-4-4-12</inkml:trace>
  <inkml:trace contextRef="#ctx0" brushRef="#br0" timeOffset="61573.2752">7205 7835 1399,'0'-5'-23,"0"-3"14,-3 3 29,0 3 18,-5-3 15,5 2 5,-7 3 11,1-3 9,-9 6 1,6-3 8,-12 5 2,4 3 5,-4 7 3,-6 3-1,4 1 3,-4 8-1,0 6 0,0 2 2,3 1-3,4 3-5,2 1-4,4 0-6,4-6-7,6 0-3,5-1 1,2-4-3,9-1-4,9-1-5,5-5 3,3-4-4,4-5-3,4-6-9,-1-7-3,10-2-7,4-6-2,3-4-4,-3-8 2,-1-5-8,1-1-9,-4-3-14,-5-5-21,-5 0-24,-10-3-24,-6-1-21,-8 5-27,-1 1-39,-8 5-44,0 2-42,-14 0-102,-2 2-196,-11 3 31,-3 8-24,-8-1-32</inkml:trace>
  <inkml:trace contextRef="#ctx0" brushRef="#br0" timeOffset="62017.0324">6865 8802 1414,'0'-8'-31,"0"1"8,-3 2 1,6 3 28,-3 2 23,0 0 11,2 17 3,3-7 13,-2 8 14,-1 1 1,2 4 1,-1 4-5,4 6-4,0 1-9,-3 5-4,1-3-4,2 3-8,0 0-29,4 9-29,-2 0-45,1 2-48,-3-3-66,3 2-145,-7-8-136,-3-1 33</inkml:trace>
  <inkml:trace contextRef="#ctx0" brushRef="#br0" timeOffset="62437.0124">6932 9705 1290,'9'-6'-7,"1"-1"18,-6 0 14,3 2 12,-4-3 11,-3 5 11,0-1-1,-3-1-3,-4 2 11,-4 3-2,-1 3 2,-9 0 7,1 3 2,-6 5 3,-2 6 0,-2 5 4,-2 3 3,-1 8-2,3 3-1,3-2-3,0 4-3,7 1-2,4 0 4,2-5-7,7 1 0,4-7 5,3-1 0,7-1 1,10-2 1,2-1 1,8-7-3,3-2-2,0-7-8,6-4-11,2-3-4,7-7-1,10-4-10,-2-4-1,-1-5-7,6-8 3,-8 3-7,-7-2-3,-2-5-18,-8-4-25,-6 2-16,-8-4-21,-5 5-20,-11 1-31,-3 5-28,-11-2-33,-1 3-32,-1 6-46,-14 4-84,-6 7-189,3 0-142,-5 6-157</inkml:trace>
  <inkml:trace contextRef="#ctx0" brushRef="#br0" timeOffset="62851.4006">6811 10548 1794,'10'0'-41,"1"2"10,-6 5 27,0 4 21,-2 3 18,-3 1 11,2 7 11,-2 3 5,-2 3-6,2 7-3,-3 2-4,-2 4-4,3 1-6,2 8-4,0-1-29,0 5-44,2-2-47,-2 1-53,0-11-85,5 8-367,-5-8-90</inkml:trace>
  <inkml:trace contextRef="#ctx0" brushRef="#br0" timeOffset="63279.2586">6985 11569 1552,'0'-4'-11,"0"-1"3,-4 3 15,0-4 17,-2 4 19,-7-1 4,-1 2 8,-2 1 14,-5 4 2,-5-2 0,-1 8 5,-6 3-1,-1 1 3,-6 6 4,5 6 0,-6 3 2,8 3-2,3 2 1,0 1-2,6 0-4,5-3-4,8 1 0,1-3-1,10-3-1,4-2 3,10 3 4,2-6 5,10-2-2,5-5-3,2-2-4,3-8-6,7-4-10,4-2 2,0-4-7,9-10-6,-2-3-8,10-4-4,-8-8-2,1 3-9,-13-5-1,-5 0-30,-9 1-30,-3-2-30,-11-1-47,-8 0-44,-5 5-49,-3 1-45,-11 0-81,-1 1-184,-12 2 0,0 5-64,-9 2-82</inkml:trace>
  <inkml:trace contextRef="#ctx0" brushRef="#br0" timeOffset="63707.7721">6571 12639 1589,'3'0'-4,"1"-2"12,-1 2 22,-3 0 23,6-3 11,-6 1 7,0 2-2,0 0 9,0 10 8,0-2 4,-3 7 0,6 4 1,-6 4 1,3 2-13,0 5-6,0 0-9,3 5-4,2 2-8,1 1-6,-3-1-30,1-1-35,-1-2-40,0 4-43,2-3-56,7-4-56,-9-4-140,1-3-289,-4-4-141</inkml:trace>
  <inkml:trace contextRef="#ctx0" brushRef="#br0" timeOffset="64165.8685">6704 13457 1709,'8'-2'-25,"-3"4"7,3-4 15,-5 2 18,-3 0 14,0 0 10,0 0 8,-7-5 14,1 5 2,-8 0-6,-2 5 2,2-5 6,-5 2-3,-8 3-3,3 5 7,1 0 1,-4 8 2,0-1-4,1 5 1,3 2-4,-1 0-1,4 1 0,4 3-1,-1 4-3,7-7-1,0 0 3,6 0-1,4-5 4,7 3 6,0-4 11,9 2-6,1-9-6,7 0 0,3-1-12,3-4-4,6-7-7,0 0 0,6-7-8,7-4 3,1-4-4,3-2-8,-4 0-4,-1-6-3,-8-2-9,-4-2-25,-2-6-16,-11 1-29,-6 1-31,-4 2-37,-10 4-43,4-1-59,-14 2-97,1 2-214,-12 2 24,-1 4-71,-1 3-88</inkml:trace>
  <inkml:trace contextRef="#ctx0" brushRef="#br0" timeOffset="64558.1575">6887 14097 1598,'8'-7'25,"-5"-4"-1,4 7 1,-1 1 21,0 3 6,5 0 12,-4 7 9,-1 4 8,0 4 5,-2 2-1,3 8 5,0 0-3,-4 10-1,0-1-12,1 5-6,-2 3-4,6-5-11,-1 4-26,-4-2-38,3 2-40,0 1-39,5 1-53,-4-4-105,-1-3-179,1-4-164,-4 4-92</inkml:trace>
  <inkml:trace contextRef="#ctx0" brushRef="#br0" timeOffset="64967.0699">7061 15075 1704,'10'-9'76,"1"8"-2,-5-7 6,-3 1 15,4-1 4,-7 6 0,0-6-5,-3 6-10,-4-3-1,1 5-5,-8 0 2,-6 7-6,-3 1 3,-7 9 4,-3 1 1,-4 7 10,-4 7 6,2 1 5,-1 6 1,-4-1 5,8 2-5,2 1-4,8 1-6,2-7-22,5 5-1,8-5-4,8-3 1,6-6 6,2-2 3,14 1 4,1 1 2,10-9 0,0-5-7,0-7-7,6-5-3,0 0-6,4-5-5,5-7-6,4-5-4,-2-1-5,-4-7-7,-6-3-3,-3-9-11,-4 2-22,-11-8-39,-8-4-39,-8 4-31,-6 1-36,-8-1-41,-8 0-55,-2-2-75,-22 1-170,-10 9-155,-31-13 100,8 13-193,-28 3-229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A614-F5DD-42DC-AD09-5CAF623A6CCB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952C1-97FE-4A57-944D-9250A2F62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A614-F5DD-42DC-AD09-5CAF623A6CCB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952C1-97FE-4A57-944D-9250A2F62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7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A614-F5DD-42DC-AD09-5CAF623A6CCB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952C1-97FE-4A57-944D-9250A2F62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82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A614-F5DD-42DC-AD09-5CAF623A6CCB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952C1-97FE-4A57-944D-9250A2F62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43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A614-F5DD-42DC-AD09-5CAF623A6CCB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952C1-97FE-4A57-944D-9250A2F62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52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A614-F5DD-42DC-AD09-5CAF623A6CCB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952C1-97FE-4A57-944D-9250A2F62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72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A614-F5DD-42DC-AD09-5CAF623A6CCB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952C1-97FE-4A57-944D-9250A2F62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5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A614-F5DD-42DC-AD09-5CAF623A6CCB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952C1-97FE-4A57-944D-9250A2F62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18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A614-F5DD-42DC-AD09-5CAF623A6CCB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952C1-97FE-4A57-944D-9250A2F62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6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A614-F5DD-42DC-AD09-5CAF623A6CCB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952C1-97FE-4A57-944D-9250A2F62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26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A614-F5DD-42DC-AD09-5CAF623A6CCB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952C1-97FE-4A57-944D-9250A2F62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3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5A614-F5DD-42DC-AD09-5CAF623A6CCB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952C1-97FE-4A57-944D-9250A2F62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9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6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25.emf"/><Relationship Id="rId4" Type="http://schemas.openxmlformats.org/officeDocument/2006/relationships/customXml" Target="../ink/ink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customXml" Target="../ink/ink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BOOLEAN ALGEBRA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52400"/>
            <a:ext cx="914399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81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Boolean expression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5486400"/>
              </a:xfrm>
            </p:spPr>
            <p:txBody>
              <a:bodyPr/>
              <a:lstStyle/>
              <a:p>
                <a:r>
                  <a:rPr lang="en-US" dirty="0" smtClean="0"/>
                  <a:t>A Boolean expression in n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is a finite string of symbols formed recursively as follows</a:t>
                </a: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0,1,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are Boolean expressions</a:t>
                </a:r>
              </a:p>
              <a:p>
                <a:pPr marL="514350" indent="-514350">
                  <a:buAutoNum type="arabicPeriod"/>
                </a:pPr>
                <a:r>
                  <a:rPr lang="en-US" dirty="0" smtClean="0"/>
                  <a:t>If A and B are Boolean expressions, then A+B and A.B are also Boolean expressions.</a:t>
                </a:r>
              </a:p>
              <a:p>
                <a:pPr marL="514350" indent="-514350">
                  <a:buAutoNum type="arabicPeriod"/>
                </a:pPr>
                <a:r>
                  <a:rPr lang="en-US" dirty="0" smtClean="0"/>
                  <a:t>If A is a Boolean expression, then A’ is also a Boolean expression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5486400"/>
              </a:xfrm>
              <a:blipFill rotWithShape="1">
                <a:blip r:embed="rId2"/>
                <a:stretch>
                  <a:fillRect l="-1926" t="-1333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14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are Boolean variables,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r>
                  <a:rPr lang="en-US" dirty="0" smtClean="0"/>
                  <a:t> where B={0,1} is called a Boolean function of degree n. Each Boolean expression represents a Boolean function which is evaluated by substituting the value 0 or 1 for each variable.</a:t>
                </a:r>
              </a:p>
              <a:p>
                <a:r>
                  <a:rPr lang="en-US" dirty="0" err="1" smtClean="0"/>
                  <a:t>eg</a:t>
                </a:r>
                <a:r>
                  <a:rPr lang="en-US" dirty="0" smtClean="0"/>
                  <a:t>: f(</a:t>
                </a:r>
                <a:r>
                  <a:rPr lang="en-US" dirty="0" err="1" smtClean="0"/>
                  <a:t>a,b,c</a:t>
                </a:r>
                <a:r>
                  <a:rPr lang="en-US" dirty="0" smtClean="0"/>
                  <a:t>)=</a:t>
                </a:r>
                <a:r>
                  <a:rPr lang="en-US" dirty="0" err="1" smtClean="0"/>
                  <a:t>ab+c</a:t>
                </a:r>
                <a:r>
                  <a:rPr lang="en-US" dirty="0" smtClean="0"/>
                  <a:t>’ is a Boolean function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4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44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r>
              <a:rPr lang="en-US" dirty="0" smtClean="0"/>
              <a:t>Find the output of the following combinatorial circuit and </a:t>
            </a:r>
            <a:r>
              <a:rPr lang="en-US" dirty="0" err="1" smtClean="0"/>
              <a:t>and</a:t>
            </a:r>
            <a:r>
              <a:rPr lang="en-US" dirty="0" smtClean="0"/>
              <a:t> design a simpler circuit.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569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274" y="0"/>
            <a:ext cx="9304274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253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760" y="104400"/>
              <a:ext cx="9054000" cy="6747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0" y="97200"/>
                <a:ext cx="9078120" cy="67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053520" y="865800"/>
              <a:ext cx="2734200" cy="2402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0280" y="855360"/>
                <a:ext cx="2740680" cy="241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252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r>
              <a:rPr lang="en-US" dirty="0" smtClean="0"/>
              <a:t>Find the disjunctive normal forms of the following Boolean expressions by (i) truth table method  (ii) algebraic method</a:t>
            </a:r>
          </a:p>
          <a:p>
            <a:r>
              <a:rPr lang="en-US" dirty="0" smtClean="0"/>
              <a:t>Solution: </a:t>
            </a:r>
          </a:p>
          <a:p>
            <a:r>
              <a:rPr lang="en-US" dirty="0"/>
              <a:t>a</a:t>
            </a:r>
            <a:r>
              <a:rPr lang="en-US" dirty="0" smtClean="0"/>
              <a:t>)f(</a:t>
            </a:r>
            <a:r>
              <a:rPr lang="en-US" dirty="0" err="1" smtClean="0"/>
              <a:t>x,y,z</a:t>
            </a:r>
            <a:r>
              <a:rPr lang="en-US" dirty="0" smtClean="0"/>
              <a:t>)=</a:t>
            </a:r>
            <a:r>
              <a:rPr lang="en-US" dirty="0" err="1" smtClean="0"/>
              <a:t>xy+yz</a:t>
            </a:r>
            <a:r>
              <a:rPr lang="en-US" dirty="0" smtClean="0"/>
              <a:t>’</a:t>
            </a:r>
          </a:p>
          <a:p>
            <a:r>
              <a:rPr lang="en-US" dirty="0"/>
              <a:t>b</a:t>
            </a:r>
            <a:r>
              <a:rPr lang="en-US" dirty="0" smtClean="0"/>
              <a:t>)f(</a:t>
            </a:r>
            <a:r>
              <a:rPr lang="en-US" dirty="0" err="1" smtClean="0"/>
              <a:t>x,y,z</a:t>
            </a:r>
            <a:r>
              <a:rPr lang="en-US" dirty="0" smtClean="0"/>
              <a:t>)=y’+[</a:t>
            </a:r>
            <a:r>
              <a:rPr lang="en-US" dirty="0" err="1" smtClean="0"/>
              <a:t>z’+x</a:t>
            </a:r>
            <a:r>
              <a:rPr lang="en-US" dirty="0" smtClean="0"/>
              <a:t>+(</a:t>
            </a:r>
            <a:r>
              <a:rPr lang="en-US" dirty="0" err="1" smtClean="0"/>
              <a:t>yz</a:t>
            </a:r>
            <a:r>
              <a:rPr lang="en-US" dirty="0" smtClean="0"/>
              <a:t>)’](</a:t>
            </a:r>
            <a:r>
              <a:rPr lang="en-US" dirty="0" err="1" smtClean="0"/>
              <a:t>z+x’y</a:t>
            </a:r>
            <a:r>
              <a:rPr lang="en-US" dirty="0" smtClean="0"/>
              <a:t>)</a:t>
            </a:r>
          </a:p>
          <a:p>
            <a:r>
              <a:rPr lang="en-US" dirty="0"/>
              <a:t>c</a:t>
            </a:r>
            <a:r>
              <a:rPr lang="en-US" dirty="0" smtClean="0"/>
              <a:t>)f(</a:t>
            </a:r>
            <a:r>
              <a:rPr lang="en-US" dirty="0" err="1" smtClean="0"/>
              <a:t>x,y,z,w</a:t>
            </a:r>
            <a:r>
              <a:rPr lang="en-US" dirty="0" smtClean="0"/>
              <a:t>)=</a:t>
            </a:r>
            <a:r>
              <a:rPr lang="en-US" dirty="0" err="1" smtClean="0"/>
              <a:t>xy+yzw</a:t>
            </a:r>
            <a:r>
              <a:rPr lang="en-US" dirty="0" smtClean="0"/>
              <a:t>’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795400" y="3603600"/>
              <a:ext cx="2261160" cy="630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7480" y="3589920"/>
                <a:ext cx="2279160" cy="65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01280" y="1687680"/>
              <a:ext cx="8462520" cy="5167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520" y="1681920"/>
                <a:ext cx="8472600" cy="51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2962440" y="1609920"/>
              <a:ext cx="6078960" cy="2451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4160" y="1604160"/>
                <a:ext cx="6096240" cy="246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78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5040" y="274320"/>
              <a:ext cx="8697960" cy="5212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760" y="267480"/>
                <a:ext cx="8709480" cy="522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294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7200" y="111600"/>
              <a:ext cx="8975160" cy="6724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5120" y="105480"/>
                <a:ext cx="8987760" cy="67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2080" y="1778400"/>
              <a:ext cx="8955360" cy="4239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80" y="1773000"/>
                <a:ext cx="8968320" cy="425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258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868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11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49640" y="231120"/>
              <a:ext cx="2489040" cy="5409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680" y="227880"/>
                <a:ext cx="2504160" cy="54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09520" y="680040"/>
              <a:ext cx="9116280" cy="4006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680" y="672480"/>
                <a:ext cx="9132840" cy="401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068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5800" y="130320"/>
              <a:ext cx="8843760" cy="6042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600" y="124560"/>
                <a:ext cx="8862120" cy="605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207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r>
              <a:rPr lang="en-US" dirty="0" smtClean="0"/>
              <a:t>Find the  conjunctive normal forms of the following Boolean expressions using (i)truth table method and (ii) algebraic method</a:t>
            </a:r>
          </a:p>
          <a:p>
            <a:r>
              <a:rPr lang="en-US" dirty="0"/>
              <a:t>a</a:t>
            </a:r>
            <a:r>
              <a:rPr lang="en-US" dirty="0" smtClean="0"/>
              <a:t>)f(</a:t>
            </a:r>
            <a:r>
              <a:rPr lang="en-US" dirty="0" err="1" smtClean="0"/>
              <a:t>x,y,z</a:t>
            </a:r>
            <a:r>
              <a:rPr lang="en-US" dirty="0" smtClean="0"/>
              <a:t>)=(</a:t>
            </a:r>
            <a:r>
              <a:rPr lang="en-US" dirty="0" err="1" smtClean="0"/>
              <a:t>x+z</a:t>
            </a:r>
            <a:r>
              <a:rPr lang="en-US" dirty="0" smtClean="0"/>
              <a:t>)y</a:t>
            </a:r>
          </a:p>
          <a:p>
            <a:r>
              <a:rPr lang="en-US" dirty="0"/>
              <a:t>b</a:t>
            </a:r>
            <a:r>
              <a:rPr lang="en-US" dirty="0" smtClean="0"/>
              <a:t>)f(</a:t>
            </a:r>
            <a:r>
              <a:rPr lang="en-US" dirty="0" err="1" smtClean="0"/>
              <a:t>x,y,z</a:t>
            </a:r>
            <a:r>
              <a:rPr lang="en-US" dirty="0" smtClean="0"/>
              <a:t>)=x</a:t>
            </a:r>
          </a:p>
          <a:p>
            <a:r>
              <a:rPr lang="en-US" dirty="0"/>
              <a:t>c</a:t>
            </a:r>
            <a:r>
              <a:rPr lang="en-US" dirty="0" smtClean="0"/>
              <a:t>)f(</a:t>
            </a:r>
            <a:r>
              <a:rPr lang="en-US" dirty="0" err="1" smtClean="0"/>
              <a:t>x,y,z</a:t>
            </a:r>
            <a:r>
              <a:rPr lang="en-US" dirty="0" smtClean="0"/>
              <a:t>)=(</a:t>
            </a:r>
            <a:r>
              <a:rPr lang="en-US" dirty="0" err="1" smtClean="0"/>
              <a:t>yz+xz</a:t>
            </a:r>
            <a:r>
              <a:rPr lang="en-US" dirty="0" smtClean="0"/>
              <a:t>’)(</a:t>
            </a:r>
            <a:r>
              <a:rPr lang="en-US" dirty="0" err="1" smtClean="0"/>
              <a:t>xy</a:t>
            </a:r>
            <a:r>
              <a:rPr lang="en-US" dirty="0" smtClean="0"/>
              <a:t>’+z)’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0080" y="1714680"/>
              <a:ext cx="8809200" cy="3892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080" y="1703160"/>
                <a:ext cx="8823960" cy="39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133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0"/>
            <a:ext cx="9144000" cy="198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08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228600"/>
            <a:ext cx="822007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971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Additional properties of Boolean algebra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14400"/>
                <a:ext cx="8229600" cy="5562600"/>
              </a:xfrm>
            </p:spPr>
            <p:txBody>
              <a:bodyPr/>
              <a:lstStyle/>
              <a:p>
                <a:r>
                  <a:rPr lang="en-US" dirty="0" smtClean="0"/>
                  <a:t>Idempotent laws:</a:t>
                </a:r>
              </a:p>
              <a:p>
                <a:r>
                  <a:rPr lang="en-US" dirty="0" err="1"/>
                  <a:t>a</a:t>
                </a:r>
                <a:r>
                  <a:rPr lang="en-US" dirty="0" err="1" smtClean="0"/>
                  <a:t>+a</a:t>
                </a:r>
                <a:r>
                  <a:rPr lang="en-US" dirty="0" smtClean="0"/>
                  <a:t>=a and </a:t>
                </a:r>
                <a:r>
                  <a:rPr lang="en-US" dirty="0" err="1" smtClean="0"/>
                  <a:t>a.a</a:t>
                </a:r>
                <a:r>
                  <a:rPr lang="en-US" dirty="0" smtClean="0"/>
                  <a:t>=a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Dominance laws:</a:t>
                </a:r>
              </a:p>
              <a:p>
                <a:r>
                  <a:rPr lang="en-US" dirty="0"/>
                  <a:t>a</a:t>
                </a:r>
                <a:r>
                  <a:rPr lang="en-US" dirty="0" smtClean="0"/>
                  <a:t>+1=a and a.0=0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Absorption laws:</a:t>
                </a:r>
              </a:p>
              <a:p>
                <a:r>
                  <a:rPr lang="en-US" dirty="0"/>
                  <a:t>a</a:t>
                </a:r>
                <a:r>
                  <a:rPr lang="en-US" dirty="0" smtClean="0"/>
                  <a:t>.(</a:t>
                </a:r>
                <a:r>
                  <a:rPr lang="en-US" dirty="0" err="1" smtClean="0"/>
                  <a:t>a+b</a:t>
                </a:r>
                <a:r>
                  <a:rPr lang="en-US" dirty="0" smtClean="0"/>
                  <a:t>)=a and </a:t>
                </a:r>
                <a:r>
                  <a:rPr lang="en-US" dirty="0" err="1" smtClean="0"/>
                  <a:t>a+a.b</a:t>
                </a:r>
                <a:r>
                  <a:rPr lang="en-US" dirty="0" smtClean="0"/>
                  <a:t>=a for 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𝑏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endParaRPr lang="en-US" dirty="0" smtClean="0"/>
              </a:p>
              <a:p>
                <a:r>
                  <a:rPr lang="en-US" dirty="0" err="1" smtClean="0"/>
                  <a:t>DeMorgan’s</a:t>
                </a:r>
                <a:r>
                  <a:rPr lang="en-US" dirty="0" smtClean="0"/>
                  <a:t> laws: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𝑏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.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𝑏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</m:t>
                    </m:r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𝑏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14400"/>
                <a:ext cx="8229600" cy="5562600"/>
              </a:xfrm>
              <a:blipFill rotWithShape="1">
                <a:blip r:embed="rId2"/>
                <a:stretch>
                  <a:fillRect l="-1630" t="-1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922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57451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Double complement or Involution law: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Zero and one law:</a:t>
                </a:r>
              </a:p>
              <a:p>
                <a:pPr marL="0" indent="0">
                  <a:buNone/>
                </a:pPr>
                <a:r>
                  <a:rPr lang="en-US" dirty="0" smtClean="0"/>
                  <a:t>0’=1 and 1’=0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Dual and principle of duality in Boolean algebra</a:t>
                </a:r>
              </a:p>
              <a:p>
                <a:pPr marL="0" indent="0">
                  <a:buNone/>
                </a:pPr>
                <a:r>
                  <a:rPr lang="en-US" dirty="0" smtClean="0"/>
                  <a:t>Definition: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dual of any statement in a Boolean algebra B is the  statement obtained by interchanging the operations + and ₒ and interchanging the </a:t>
                </a:r>
                <a:r>
                  <a:rPr lang="en-US" dirty="0" err="1" smtClean="0"/>
                  <a:t>lements</a:t>
                </a:r>
                <a:r>
                  <a:rPr lang="en-US" dirty="0" smtClean="0"/>
                  <a:t> 0 and 1 in the original statement.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5745163"/>
              </a:xfrm>
              <a:blipFill rotWithShape="1">
                <a:blip r:embed="rId2"/>
                <a:stretch>
                  <a:fillRect l="-1704" t="-2123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53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4038600" cy="59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83820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98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8915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12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1"/>
            <a:ext cx="87630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18" y="4191000"/>
            <a:ext cx="8364682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379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81534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8153399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4800600"/>
            <a:ext cx="8153398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68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83058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6" y="2560493"/>
            <a:ext cx="7841673" cy="1401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07" y="4419600"/>
            <a:ext cx="7361093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56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B0B573EC6A244CBB1320D8E6061CD0" ma:contentTypeVersion="19" ma:contentTypeDescription="Create a new document." ma:contentTypeScope="" ma:versionID="bb7534a7aa99b8f30ff0f45faaeddfca">
  <xsd:schema xmlns:xsd="http://www.w3.org/2001/XMLSchema" xmlns:xs="http://www.w3.org/2001/XMLSchema" xmlns:p="http://schemas.microsoft.com/office/2006/metadata/properties" xmlns:ns2="d12f77d6-7435-44c9-91b9-005915f196b3" xmlns:ns3="a14683dc-acff-4aa3-9ceb-a35f8ebed1f0" targetNamespace="http://schemas.microsoft.com/office/2006/metadata/properties" ma:root="true" ma:fieldsID="a2728a0ab8cc7549eba2e8f10c988538" ns2:_="" ns3:_="">
    <xsd:import namespace="d12f77d6-7435-44c9-91b9-005915f196b3"/>
    <xsd:import namespace="a14683dc-acff-4aa3-9ceb-a35f8ebed1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TaxCatchAll" minOccurs="0"/>
                <xsd:element ref="ns2:lcf76f155ced4ddcb4097134ff3c332f" minOccurs="0"/>
                <xsd:element ref="ns2:Size"/>
                <xsd:element ref="ns2:UpdatedB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2f77d6-7435-44c9-91b9-005915f196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34f2db7-5c9e-4885-aa5f-8b428826e26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Size" ma:index="23" ma:displayName="Size" ma:format="Dropdown" ma:internalName="Size">
      <xsd:simpleType>
        <xsd:restriction base="dms:Text">
          <xsd:maxLength value="255"/>
        </xsd:restriction>
      </xsd:simpleType>
    </xsd:element>
    <xsd:element name="UpdatedBy" ma:index="24" nillable="true" ma:displayName="Updated By" ma:format="Dropdown" ma:list="UserInfo" ma:SharePointGroup="0" ma:internalName="Updat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4683dc-acff-4aa3-9ceb-a35f8ebed1f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07f9c4a-995e-4db6-9467-dbc957b4dbb6}" ma:internalName="TaxCatchAll" ma:showField="CatchAllData" ma:web="a14683dc-acff-4aa3-9ceb-a35f8ebed1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12f77d6-7435-44c9-91b9-005915f196b3">
      <Terms xmlns="http://schemas.microsoft.com/office/infopath/2007/PartnerControls"/>
    </lcf76f155ced4ddcb4097134ff3c332f>
    <UpdatedBy xmlns="d12f77d6-7435-44c9-91b9-005915f196b3">
      <UserInfo>
        <DisplayName/>
        <AccountId xsi:nil="true"/>
        <AccountType/>
      </UserInfo>
    </UpdatedBy>
    <TaxCatchAll xmlns="a14683dc-acff-4aa3-9ceb-a35f8ebed1f0" xsi:nil="true"/>
    <Size xmlns="d12f77d6-7435-44c9-91b9-005915f196b3"/>
  </documentManagement>
</p:properties>
</file>

<file path=customXml/itemProps1.xml><?xml version="1.0" encoding="utf-8"?>
<ds:datastoreItem xmlns:ds="http://schemas.openxmlformats.org/officeDocument/2006/customXml" ds:itemID="{59A581B8-6FF1-4513-AB09-97EF52E20D55}"/>
</file>

<file path=customXml/itemProps2.xml><?xml version="1.0" encoding="utf-8"?>
<ds:datastoreItem xmlns:ds="http://schemas.openxmlformats.org/officeDocument/2006/customXml" ds:itemID="{77120708-2DA8-40AA-A18C-7C90C3888A4C}"/>
</file>

<file path=customXml/itemProps3.xml><?xml version="1.0" encoding="utf-8"?>
<ds:datastoreItem xmlns:ds="http://schemas.openxmlformats.org/officeDocument/2006/customXml" ds:itemID="{1813D811-EF0A-4CBE-BB2E-BBC148E752CE}"/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401</Words>
  <Application>Microsoft Office PowerPoint</Application>
  <PresentationFormat>On-screen Show (4:3)</PresentationFormat>
  <Paragraphs>37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BOOLEAN ALGEBRA</vt:lpstr>
      <vt:lpstr>PowerPoint Presentation</vt:lpstr>
      <vt:lpstr>Additional properties of Boolean algebra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Boolean expression</vt:lpstr>
      <vt:lpstr>Boolean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BOOLEAN ALGEBRA</dc:title>
  <dc:creator>admin</dc:creator>
  <cp:lastModifiedBy>admin</cp:lastModifiedBy>
  <cp:revision>34</cp:revision>
  <dcterms:created xsi:type="dcterms:W3CDTF">2017-08-29T02:35:32Z</dcterms:created>
  <dcterms:modified xsi:type="dcterms:W3CDTF">2021-10-21T03:51:57Z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0x01010095B0B573EC6A244CBB1320D8E6061CD0</vt:lpwstr>
  </property>
</Properties>
</file>